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4034" r:id="rId2"/>
  </p:sldMasterIdLst>
  <p:notesMasterIdLst>
    <p:notesMasterId r:id="rId9"/>
  </p:notesMasterIdLst>
  <p:handoutMasterIdLst>
    <p:handoutMasterId r:id="rId10"/>
  </p:handoutMasterIdLst>
  <p:sldIdLst>
    <p:sldId id="1351" r:id="rId3"/>
    <p:sldId id="1246" r:id="rId4"/>
    <p:sldId id="1352" r:id="rId5"/>
    <p:sldId id="1353" r:id="rId6"/>
    <p:sldId id="1354" r:id="rId7"/>
    <p:sldId id="1355" r:id="rId8"/>
  </p:sldIdLst>
  <p:sldSz cx="9144000" cy="6858000" type="letter"/>
  <p:notesSz cx="6954838" cy="9309100"/>
  <p:custDataLst>
    <p:tags r:id="rId11"/>
  </p:custData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pitchFamily="34" charset="0"/>
      </a:defRPr>
    </a:lvl5pPr>
    <a:lvl6pPr marL="2286000" algn="l" defTabSz="914400" rtl="0" eaLnBrk="1" latinLnBrk="0" hangingPunct="1">
      <a:defRPr sz="2400" kern="1200">
        <a:solidFill>
          <a:schemeClr val="tx1"/>
        </a:solidFill>
        <a:latin typeface="Times New Roman" pitchFamily="18" charset="0"/>
        <a:ea typeface="+mn-ea"/>
        <a:cs typeface="Arial" pitchFamily="34" charset="0"/>
      </a:defRPr>
    </a:lvl6pPr>
    <a:lvl7pPr marL="2743200" algn="l" defTabSz="914400" rtl="0" eaLnBrk="1" latinLnBrk="0" hangingPunct="1">
      <a:defRPr sz="2400" kern="1200">
        <a:solidFill>
          <a:schemeClr val="tx1"/>
        </a:solidFill>
        <a:latin typeface="Times New Roman" pitchFamily="18" charset="0"/>
        <a:ea typeface="+mn-ea"/>
        <a:cs typeface="Arial" pitchFamily="34" charset="0"/>
      </a:defRPr>
    </a:lvl7pPr>
    <a:lvl8pPr marL="3200400" algn="l" defTabSz="914400" rtl="0" eaLnBrk="1" latinLnBrk="0" hangingPunct="1">
      <a:defRPr sz="2400" kern="1200">
        <a:solidFill>
          <a:schemeClr val="tx1"/>
        </a:solidFill>
        <a:latin typeface="Times New Roman" pitchFamily="18" charset="0"/>
        <a:ea typeface="+mn-ea"/>
        <a:cs typeface="Arial" pitchFamily="34" charset="0"/>
      </a:defRPr>
    </a:lvl8pPr>
    <a:lvl9pPr marL="3657600" algn="l" defTabSz="914400" rtl="0" eaLnBrk="1" latinLnBrk="0" hangingPunct="1">
      <a:defRPr sz="2400" kern="1200">
        <a:solidFill>
          <a:schemeClr val="tx1"/>
        </a:solidFill>
        <a:latin typeface="Times New Roman" pitchFamily="18" charset="0"/>
        <a:ea typeface="+mn-ea"/>
        <a:cs typeface="Arial" pitchFamily="34" charset="0"/>
      </a:defRPr>
    </a:lvl9pPr>
  </p:defaultTextStyle>
  <p:extLst>
    <p:ext uri="{521415D9-36F7-43E2-AB2F-B90AF26B5E84}">
      <p14:sectionLst xmlns:p14="http://schemas.microsoft.com/office/powerpoint/2010/main">
        <p14:section name="Introduction" id="{D5CC58BF-1B9C-4604-8CE2-718D7740199D}">
          <p14:sldIdLst>
            <p14:sldId id="1351"/>
            <p14:sldId id="1246"/>
            <p14:sldId id="1352"/>
            <p14:sldId id="1353"/>
            <p14:sldId id="1354"/>
            <p14:sldId id="1355"/>
          </p14:sldIdLst>
        </p14:section>
      </p14:sectionLst>
    </p:ext>
    <p:ext uri="{EFAFB233-063F-42B5-8137-9DF3F51BA10A}">
      <p15:sldGuideLst xmlns:p15="http://schemas.microsoft.com/office/powerpoint/2012/main">
        <p15:guide id="1" orient="horz" pos="2640">
          <p15:clr>
            <a:srgbClr val="A4A3A4"/>
          </p15:clr>
        </p15:guide>
        <p15:guide id="2" pos="2880">
          <p15:clr>
            <a:srgbClr val="A4A3A4"/>
          </p15:clr>
        </p15:guide>
      </p15:sldGuideLst>
    </p:ext>
    <p:ext uri="{2D200454-40CA-4A62-9FC3-DE9A4176ACB9}">
      <p15:notesGuideLst xmlns:p15="http://schemas.microsoft.com/office/powerpoint/2012/main">
        <p15:guide id="1" orient="horz" pos="5720" userDrawn="1">
          <p15:clr>
            <a:srgbClr val="A4A3A4"/>
          </p15:clr>
        </p15:guide>
        <p15:guide id="2" pos="42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lga Gazman" initials="OG" lastIdx="6" clrIdx="0"/>
  <p:cmAuthor id="1" name="Cynthia" initials="C" lastIdx="10"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FAB31"/>
    <a:srgbClr val="FFF2CD"/>
    <a:srgbClr val="996633"/>
    <a:srgbClr val="F5C97B"/>
    <a:srgbClr val="E60000"/>
    <a:srgbClr val="FF0000"/>
    <a:srgbClr val="FFFFFF"/>
    <a:srgbClr val="FB1C05"/>
    <a:srgbClr val="0000FF"/>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62807" autoAdjust="0"/>
  </p:normalViewPr>
  <p:slideViewPr>
    <p:cSldViewPr>
      <p:cViewPr varScale="1">
        <p:scale>
          <a:sx n="67" d="100"/>
          <a:sy n="67" d="100"/>
        </p:scale>
        <p:origin x="1272" y="60"/>
      </p:cViewPr>
      <p:guideLst>
        <p:guide orient="horz" pos="2640"/>
        <p:guide pos="2880"/>
      </p:guideLst>
    </p:cSldViewPr>
  </p:slideViewPr>
  <p:outlineViewPr>
    <p:cViewPr>
      <p:scale>
        <a:sx n="33" d="100"/>
        <a:sy n="33" d="100"/>
      </p:scale>
      <p:origin x="0" y="-15888"/>
    </p:cViewPr>
  </p:outlineViewPr>
  <p:notesTextViewPr>
    <p:cViewPr>
      <p:scale>
        <a:sx n="120" d="100"/>
        <a:sy n="120" d="100"/>
      </p:scale>
      <p:origin x="0" y="0"/>
    </p:cViewPr>
  </p:notesTextViewPr>
  <p:sorterViewPr>
    <p:cViewPr>
      <p:scale>
        <a:sx n="100" d="100"/>
        <a:sy n="100" d="100"/>
      </p:scale>
      <p:origin x="0" y="-5748"/>
    </p:cViewPr>
  </p:sorterViewPr>
  <p:notesViewPr>
    <p:cSldViewPr>
      <p:cViewPr>
        <p:scale>
          <a:sx n="100" d="100"/>
          <a:sy n="100" d="100"/>
        </p:scale>
        <p:origin x="1602" y="72"/>
      </p:cViewPr>
      <p:guideLst>
        <p:guide orient="horz" pos="5720"/>
        <p:guide pos="4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sldNum" sz="quarter" idx="3"/>
          </p:nvPr>
        </p:nvSpPr>
        <p:spPr bwMode="auto">
          <a:xfrm>
            <a:off x="6104806" y="8842581"/>
            <a:ext cx="848426" cy="464882"/>
          </a:xfrm>
          <a:prstGeom prst="rect">
            <a:avLst/>
          </a:prstGeom>
          <a:noFill/>
          <a:ln w="9525">
            <a:noFill/>
            <a:miter lim="800000"/>
            <a:headEnd/>
            <a:tailEnd/>
          </a:ln>
          <a:effectLst/>
        </p:spPr>
        <p:txBody>
          <a:bodyPr vert="horz" wrap="square" lIns="93569" tIns="46785" rIns="93569" bIns="46785" numCol="1" anchor="b" anchorCtr="0" compatLnSpc="1">
            <a:prstTxWarp prst="textNoShape">
              <a:avLst/>
            </a:prstTxWarp>
          </a:bodyPr>
          <a:lstStyle>
            <a:lvl1pPr algn="r" eaLnBrk="0" hangingPunct="0">
              <a:defRPr sz="1200">
                <a:cs typeface="+mn-cs"/>
              </a:defRPr>
            </a:lvl1pPr>
          </a:lstStyle>
          <a:p>
            <a:pPr>
              <a:defRPr/>
            </a:pPr>
            <a:fld id="{DA0FCC3E-C41C-4EF2-8B5C-ECBC82FAB311}" type="slidenum">
              <a:rPr lang="en-US"/>
              <a:pPr>
                <a:defRPr/>
              </a:pPr>
              <a:t>‹#›</a:t>
            </a:fld>
            <a:endParaRPr lang="en-US" dirty="0"/>
          </a:p>
        </p:txBody>
      </p:sp>
    </p:spTree>
    <p:extLst>
      <p:ext uri="{BB962C8B-B14F-4D97-AF65-F5344CB8AC3E}">
        <p14:creationId xmlns:p14="http://schemas.microsoft.com/office/powerpoint/2010/main" val="3533283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Rot="1" noChangeAspect="1" noChangeArrowheads="1" noTextEdit="1"/>
          </p:cNvSpPr>
          <p:nvPr>
            <p:ph type="sldImg" idx="2"/>
          </p:nvPr>
        </p:nvSpPr>
        <p:spPr bwMode="auto">
          <a:xfrm>
            <a:off x="1160463" y="704850"/>
            <a:ext cx="4633912" cy="3476625"/>
          </a:xfrm>
          <a:prstGeom prst="rect">
            <a:avLst/>
          </a:prstGeom>
          <a:noFill/>
          <a:ln w="12700">
            <a:noFill/>
            <a:miter lim="800000"/>
            <a:headEnd/>
            <a:tailEnd/>
          </a:ln>
          <a:extLst/>
        </p:spPr>
      </p:sp>
      <p:sp>
        <p:nvSpPr>
          <p:cNvPr id="2051" name="Rectangle 3"/>
          <p:cNvSpPr>
            <a:spLocks noGrp="1" noChangeArrowheads="1"/>
          </p:cNvSpPr>
          <p:nvPr>
            <p:ph type="body" sz="quarter" idx="3"/>
          </p:nvPr>
        </p:nvSpPr>
        <p:spPr bwMode="auto">
          <a:xfrm>
            <a:off x="648797" y="4652095"/>
            <a:ext cx="5654025" cy="4187212"/>
          </a:xfrm>
          <a:prstGeom prst="rect">
            <a:avLst/>
          </a:prstGeom>
          <a:noFill/>
          <a:ln w="12700">
            <a:noFill/>
            <a:miter lim="800000"/>
            <a:headEnd/>
            <a:tailEnd/>
          </a:ln>
          <a:effectLst/>
        </p:spPr>
        <p:txBody>
          <a:bodyPr vert="horz" wrap="square" lIns="92595" tIns="45486" rIns="92595" bIns="45486" numCol="1" anchor="t" anchorCtr="0" compatLnSpc="1">
            <a:prstTxWarp prst="textNoShape">
              <a:avLst/>
            </a:prstTxWarp>
          </a:bodyPr>
          <a:lstStyle/>
          <a:p>
            <a:pPr lvl="0"/>
            <a:r>
              <a:rPr lang="en-US" noProof="0" dirty="0"/>
              <a:t>Click to edit Master text styles</a:t>
            </a:r>
          </a:p>
          <a:p>
            <a:pPr lvl="0"/>
            <a:r>
              <a:rPr lang="en-US" noProof="0" dirty="0"/>
              <a:t>Second level</a:t>
            </a:r>
          </a:p>
          <a:p>
            <a:pPr lvl="0"/>
            <a:r>
              <a:rPr lang="en-US" noProof="0" dirty="0"/>
              <a:t>Third level</a:t>
            </a:r>
          </a:p>
          <a:p>
            <a:pPr lvl="0"/>
            <a:r>
              <a:rPr lang="en-US" noProof="0" dirty="0"/>
              <a:t>Fourth level</a:t>
            </a:r>
          </a:p>
          <a:p>
            <a:pPr lvl="0"/>
            <a:r>
              <a:rPr lang="en-US" noProof="0" dirty="0"/>
              <a:t>Fifth level</a:t>
            </a:r>
          </a:p>
        </p:txBody>
      </p:sp>
      <p:sp>
        <p:nvSpPr>
          <p:cNvPr id="8" name="Rectangle 3"/>
          <p:cNvSpPr txBox="1">
            <a:spLocks noChangeArrowheads="1"/>
          </p:cNvSpPr>
          <p:nvPr/>
        </p:nvSpPr>
        <p:spPr bwMode="auto">
          <a:xfrm>
            <a:off x="550591" y="221645"/>
            <a:ext cx="5100215" cy="295527"/>
          </a:xfrm>
          <a:prstGeom prst="rect">
            <a:avLst/>
          </a:prstGeom>
          <a:noFill/>
          <a:ln w="12700">
            <a:noFill/>
            <a:miter lim="800000"/>
            <a:headEnd/>
            <a:tailEnd/>
          </a:ln>
          <a:effectLst/>
        </p:spPr>
        <p:txBody>
          <a:bodyPr vert="horz" wrap="square" lIns="92595" tIns="45486" rIns="92595" bIns="45486" numCol="1" anchor="t" anchorCtr="0" compatLnSpc="1">
            <a:prstTxWarp prst="textNoShape">
              <a:avLst/>
            </a:prstTxWarp>
          </a:bodyPr>
          <a:lstStyle>
            <a:lvl1pPr algn="just"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en-US" sz="1100" i="0" dirty="0">
                <a:latin typeface="Calibri" panose="020F0502020204030204" pitchFamily="34" charset="0"/>
                <a:cs typeface="Calibri" panose="020F0502020204030204" pitchFamily="34" charset="0"/>
              </a:rPr>
              <a:t>BOC 1001/203 Pumping Systems</a:t>
            </a:r>
          </a:p>
        </p:txBody>
      </p:sp>
      <p:cxnSp>
        <p:nvCxnSpPr>
          <p:cNvPr id="6" name="Straight Connector 5"/>
          <p:cNvCxnSpPr/>
          <p:nvPr/>
        </p:nvCxnSpPr>
        <p:spPr>
          <a:xfrm>
            <a:off x="640749" y="443290"/>
            <a:ext cx="56620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 Box 5"/>
          <p:cNvSpPr txBox="1">
            <a:spLocks noChangeArrowheads="1"/>
          </p:cNvSpPr>
          <p:nvPr/>
        </p:nvSpPr>
        <p:spPr bwMode="auto">
          <a:xfrm>
            <a:off x="1113170" y="8844221"/>
            <a:ext cx="189004" cy="463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556" tIns="46778" rIns="93556" bIns="46778">
            <a:spAutoFit/>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defRPr/>
            </a:pPr>
            <a:endParaRPr lang="en-US" dirty="0"/>
          </a:p>
        </p:txBody>
      </p:sp>
    </p:spTree>
    <p:extLst>
      <p:ext uri="{BB962C8B-B14F-4D97-AF65-F5344CB8AC3E}">
        <p14:creationId xmlns:p14="http://schemas.microsoft.com/office/powerpoint/2010/main" val="388214892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0"/>
      </a:spcAft>
      <a:defRPr sz="1200" kern="1200" baseline="0">
        <a:solidFill>
          <a:schemeClr val="tx1"/>
        </a:solidFill>
        <a:latin typeface="Calibri" panose="020F0502020204030204" pitchFamily="34" charset="0"/>
        <a:ea typeface="+mn-ea"/>
        <a:cs typeface="Times New Roman" pitchFamily="18" charset="0"/>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mod="1">
    <p:ext uri="{620B2872-D7B9-4A21-9093-7833F8D536E1}">
      <p15:sldGuideLst xmlns:p15="http://schemas.microsoft.com/office/powerpoint/2012/main">
        <p15:guide id="1" orient="horz" pos="2932" userDrawn="1">
          <p15:clr>
            <a:srgbClr val="F26B43"/>
          </p15:clr>
        </p15:guide>
        <p15:guide id="2" pos="2191"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Supplemental slides Luminaire Level Lighting Controls</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4105579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Luminaire Level Lighting Controls (LLLC) refer to LED fixtures with integral controls and networking capability. Each fixture is an addressable device which enables the fixture to be programmed to operate individually or in a group of other fixtures. The integral sensors at a minimum include occupancy sensing and daylight harvesting/photocell and may also include temperature. Fixtures can be hard-wired to the lighting control network or wireless.</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1334748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The benefits of LLLC lighting systems are substantial. When compared to conventional lighting systems without controls resulting in energy savings can be up to 70% when incorporating occupancy sensing, daylight harvesting, scheduling, and light level tuning. Because you can tune each fixture to a specific light level at the task occupant productivity and comfort is improved. </a:t>
            </a:r>
          </a:p>
          <a:p>
            <a:pPr>
              <a:spcBef>
                <a:spcPct val="0"/>
              </a:spcBef>
            </a:pPr>
            <a:endParaRPr lang="en-US" dirty="0"/>
          </a:p>
          <a:p>
            <a:pPr>
              <a:spcBef>
                <a:spcPct val="0"/>
              </a:spcBef>
            </a:pPr>
            <a:r>
              <a:rPr lang="en-US" dirty="0"/>
              <a:t>Wireless capability reduces installation costs and programming tools ease initial start-up and testing of system features.</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3985464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Each device (fixtures and switches) is network addressable in a LLLC lighting system which simplifies the setup process. Because you can control down to the individual fixture and switch setup in small spaces is simplified. If space use changes in the future you can easily re-program the lighting levels and controls for the requirements of the new space.</a:t>
            </a:r>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1874780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277019" y="4266674"/>
            <a:ext cx="6400800" cy="426667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sz="1100" b="0" i="0" kern="1200" baseline="0" dirty="0">
                <a:solidFill>
                  <a:schemeClr val="tx1"/>
                </a:solidFill>
                <a:effectLst/>
                <a:latin typeface="Calibri" panose="020F0502020204030204" pitchFamily="34" charset="0"/>
                <a:ea typeface="+mn-ea"/>
                <a:cs typeface="Times New Roman" pitchFamily="18" charset="0"/>
              </a:rPr>
              <a:t>DesignLights Consortium</a:t>
            </a:r>
            <a:r>
              <a:rPr lang="en-US" sz="1100" b="0" i="0" kern="1200" baseline="30000" dirty="0">
                <a:solidFill>
                  <a:schemeClr val="tx1"/>
                </a:solidFill>
                <a:effectLst/>
                <a:latin typeface="Calibri" panose="020F0502020204030204" pitchFamily="34" charset="0"/>
                <a:ea typeface="+mn-ea"/>
                <a:cs typeface="Times New Roman" pitchFamily="18" charset="0"/>
              </a:rPr>
              <a:t>®</a:t>
            </a:r>
            <a:r>
              <a:rPr lang="en-US" sz="1100" b="0" i="0" kern="1200" baseline="0" dirty="0">
                <a:solidFill>
                  <a:schemeClr val="tx1"/>
                </a:solidFill>
                <a:effectLst/>
                <a:latin typeface="Calibri" panose="020F0502020204030204" pitchFamily="34" charset="0"/>
                <a:ea typeface="+mn-ea"/>
                <a:cs typeface="Times New Roman" pitchFamily="18" charset="0"/>
              </a:rPr>
              <a:t> (DLC) is a non-profit organization dedicated to accelerating the widespread adoption of high-performing commercial lighting solutions. The DLC's Solid-State Lighting Qualified Product List (QPL) is the country's largest verified list of high performing LED lighting products. For Luminaire Level Lighting Controls the QPL requires the lighting system to meet the following minimum requirements:</a:t>
            </a:r>
          </a:p>
          <a:p>
            <a:pPr>
              <a:spcBef>
                <a:spcPct val="0"/>
              </a:spcBef>
            </a:pPr>
            <a:endParaRPr lang="en-US" sz="1100" b="0" i="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lang="en-US" sz="1100" b="1" i="0" kern="1200" baseline="0" dirty="0">
                <a:solidFill>
                  <a:schemeClr val="tx1"/>
                </a:solidFill>
                <a:effectLst/>
                <a:latin typeface="Calibri" panose="020F0502020204030204" pitchFamily="34" charset="0"/>
                <a:ea typeface="+mn-ea"/>
                <a:cs typeface="Times New Roman" pitchFamily="18" charset="0"/>
              </a:rPr>
              <a:t>Networking of luminaires and devices</a:t>
            </a:r>
            <a:r>
              <a:rPr lang="en-US" sz="1100" b="0" i="0" kern="1200" baseline="0" dirty="0">
                <a:solidFill>
                  <a:schemeClr val="tx1"/>
                </a:solidFill>
                <a:effectLst/>
                <a:latin typeface="Calibri" panose="020F0502020204030204" pitchFamily="34" charset="0"/>
                <a:ea typeface="+mn-ea"/>
                <a:cs typeface="Times New Roman" pitchFamily="18" charset="0"/>
              </a:rPr>
              <a:t>: </a:t>
            </a:r>
            <a:r>
              <a:rPr lang="en-US" sz="1100" kern="1200" baseline="0" dirty="0">
                <a:solidFill>
                  <a:schemeClr val="tx1"/>
                </a:solidFill>
                <a:effectLst/>
                <a:latin typeface="Calibri" panose="020F0502020204030204" pitchFamily="34" charset="0"/>
                <a:ea typeface="+mn-ea"/>
                <a:cs typeface="Times New Roman" pitchFamily="18" charset="0"/>
              </a:rPr>
              <a:t>The capability of individual luminaires and control devices to exchange digital data with other luminaires and control devices on the system.  This capability is required at the room, space, or area level, but not at the whole building level or beyond .</a:t>
            </a:r>
          </a:p>
          <a:p>
            <a:pPr marL="0" marR="0" lvl="0" indent="0" algn="just"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Occupancy Sensing</a:t>
            </a:r>
            <a:r>
              <a:rPr lang="en-US" sz="1100" kern="1200" baseline="0" dirty="0">
                <a:solidFill>
                  <a:schemeClr val="tx1"/>
                </a:solidFill>
                <a:effectLst/>
                <a:latin typeface="Calibri" panose="020F0502020204030204" pitchFamily="34" charset="0"/>
                <a:ea typeface="+mn-ea"/>
                <a:cs typeface="Times New Roman" pitchFamily="18" charset="0"/>
              </a:rPr>
              <a:t>: The capability to affect the operation of lighting equipment based upon detecting the presence or absence of people in a space or exterior environment.</a:t>
            </a:r>
          </a:p>
          <a:p>
            <a:pPr marL="0" marR="0" lvl="0" indent="0" algn="just"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Daylight Harvesting/Photocell Control: </a:t>
            </a:r>
            <a:r>
              <a:rPr lang="en-US" sz="1100" kern="1200" baseline="0" dirty="0">
                <a:solidFill>
                  <a:schemeClr val="tx1"/>
                </a:solidFill>
                <a:effectLst/>
                <a:latin typeface="Calibri" panose="020F0502020204030204" pitchFamily="34" charset="0"/>
                <a:ea typeface="+mn-ea"/>
                <a:cs typeface="Times New Roman" pitchFamily="18" charset="0"/>
              </a:rPr>
              <a:t>The capability to automatically affect the operation of lighting or other equipment based on the amount of daylight and/or ambient light that is present in a space or area.</a:t>
            </a:r>
          </a:p>
          <a:p>
            <a:pPr marL="0" marR="0" lvl="0" indent="0" algn="just"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High-end Trim</a:t>
            </a:r>
            <a:r>
              <a:rPr lang="en-US" sz="1100" kern="1200" baseline="0" dirty="0">
                <a:solidFill>
                  <a:schemeClr val="tx1"/>
                </a:solidFill>
                <a:effectLst/>
                <a:latin typeface="Calibri" panose="020F0502020204030204" pitchFamily="34" charset="0"/>
                <a:ea typeface="+mn-ea"/>
                <a:cs typeface="Times New Roman" pitchFamily="18" charset="0"/>
              </a:rPr>
              <a:t>: The capability to set the maximum light output to a less-than-maximum state of an individual or group of luminaires at the time of installation or commissioning. High-End Trim must be field reconfigurable.  his is also referred to as “task tuning” by some manufacturers.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Zoning: </a:t>
            </a:r>
            <a:r>
              <a:rPr lang="en-US" sz="1100" kern="1200" baseline="0" dirty="0">
                <a:solidFill>
                  <a:schemeClr val="tx1"/>
                </a:solidFill>
                <a:effectLst/>
                <a:latin typeface="Calibri" panose="020F0502020204030204" pitchFamily="34" charset="0"/>
                <a:ea typeface="+mn-ea"/>
                <a:cs typeface="Times New Roman" pitchFamily="18" charset="0"/>
              </a:rPr>
              <a:t>The capability to group luminaires and form unique lighting control zones for a control strategy via software-defined means, and not via physical configuration of mechanical or electrical installation details (e.g. wiring).</a:t>
            </a:r>
          </a:p>
          <a:p>
            <a:pPr marL="0" marR="0" lvl="0" indent="0" algn="l"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Continuous Dimming: </a:t>
            </a:r>
            <a:r>
              <a:rPr lang="en-US" sz="1100" kern="1200" baseline="0" dirty="0">
                <a:solidFill>
                  <a:schemeClr val="tx1"/>
                </a:solidFill>
                <a:effectLst/>
                <a:latin typeface="Calibri" panose="020F0502020204030204" pitchFamily="34" charset="0"/>
                <a:ea typeface="+mn-ea"/>
                <a:cs typeface="Times New Roman" pitchFamily="18" charset="0"/>
              </a:rPr>
              <a:t>The capability of a control system to provide control with sufficient resolution in output (100+ steps) to support light level changes perceived as smooth (as opposed to step dimming with a small number of discrete light levels).</a:t>
            </a:r>
          </a:p>
          <a:p>
            <a:pPr marL="0" marR="0" lvl="0" indent="0" algn="l" defTabSz="914400" rtl="0" eaLnBrk="0" fontAlgn="base" latinLnBrk="0" hangingPunct="0">
              <a:lnSpc>
                <a:spcPct val="100000"/>
              </a:lnSpc>
              <a:spcBef>
                <a:spcPct val="0"/>
              </a:spcBef>
              <a:spcAft>
                <a:spcPct val="0"/>
              </a:spcAft>
              <a:buClrTx/>
              <a:buSzTx/>
              <a:buFontTx/>
              <a:buNone/>
              <a:tabLst/>
              <a:defRPr/>
            </a:pPr>
            <a:r>
              <a:rPr lang="en-US" sz="1100" b="1" kern="1200" baseline="0" dirty="0">
                <a:solidFill>
                  <a:schemeClr val="tx1"/>
                </a:solidFill>
                <a:effectLst/>
                <a:latin typeface="Calibri" panose="020F0502020204030204" pitchFamily="34" charset="0"/>
                <a:ea typeface="+mn-ea"/>
                <a:cs typeface="Times New Roman" pitchFamily="18" charset="0"/>
              </a:rPr>
              <a:t>Luminaire and Device Addressability: </a:t>
            </a:r>
            <a:r>
              <a:rPr lang="en-US" sz="1100" kern="1200" baseline="0" dirty="0">
                <a:solidFill>
                  <a:schemeClr val="tx1"/>
                </a:solidFill>
                <a:effectLst/>
                <a:latin typeface="Calibri" panose="020F0502020204030204" pitchFamily="34" charset="0"/>
                <a:ea typeface="+mn-ea"/>
                <a:cs typeface="Times New Roman" pitchFamily="18" charset="0"/>
              </a:rPr>
              <a:t>The ability to uniquely identify and/or address each individual luminaire, sensor, controller, and user interface device in the lighting system, allowing for configuration and re-configuration of devices and control zones independent of electrical circuiting.</a:t>
            </a:r>
          </a:p>
          <a:p>
            <a:pPr marL="0" marR="0" lvl="0" indent="0" algn="l" defTabSz="914400" rtl="0" eaLnBrk="0" fontAlgn="base" latinLnBrk="0" hangingPunct="0">
              <a:lnSpc>
                <a:spcPct val="100000"/>
              </a:lnSpc>
              <a:spcBef>
                <a:spcPct val="0"/>
              </a:spcBef>
              <a:spcAft>
                <a:spcPct val="0"/>
              </a:spcAft>
              <a:buClrTx/>
              <a:buSzTx/>
              <a:buFontTx/>
              <a:buNone/>
              <a:tabLst/>
              <a:defRPr/>
            </a:pPr>
            <a:br>
              <a:rPr lang="en-US" sz="1100" kern="1200" baseline="0" dirty="0">
                <a:solidFill>
                  <a:schemeClr val="tx1"/>
                </a:solidFill>
                <a:effectLst/>
                <a:latin typeface="Calibri" panose="020F0502020204030204" pitchFamily="34" charset="0"/>
                <a:ea typeface="+mn-ea"/>
                <a:cs typeface="Times New Roman" pitchFamily="18" charset="0"/>
              </a:rPr>
            </a:br>
            <a:br>
              <a:rPr lang="en-US" sz="1100" kern="1200" baseline="0" dirty="0">
                <a:solidFill>
                  <a:schemeClr val="tx1"/>
                </a:solidFill>
                <a:effectLst/>
                <a:latin typeface="Calibri" panose="020F0502020204030204" pitchFamily="34" charset="0"/>
                <a:ea typeface="+mn-ea"/>
                <a:cs typeface="Times New Roman" pitchFamily="18" charset="0"/>
              </a:rPr>
            </a:b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en-US" sz="1100" kern="1200" baseline="0" dirty="0">
              <a:solidFill>
                <a:schemeClr val="tx1"/>
              </a:solidFill>
              <a:effectLst/>
              <a:latin typeface="Calibri" panose="020F0502020204030204" pitchFamily="34" charset="0"/>
              <a:ea typeface="+mn-ea"/>
              <a:cs typeface="Times New Roman" pitchFamily="18" charset="0"/>
            </a:endParaRPr>
          </a:p>
          <a:p>
            <a:pPr>
              <a:spcBef>
                <a:spcPct val="0"/>
              </a:spcBef>
            </a:pPr>
            <a:endParaRPr lang="en-US" dirty="0"/>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1489924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927629" y="4266674"/>
            <a:ext cx="5099583" cy="3937611"/>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a:spcBef>
                <a:spcPct val="0"/>
              </a:spcBef>
            </a:pPr>
            <a:r>
              <a:rPr lang="en-US" dirty="0"/>
              <a:t>For exterior applications the DLC Qualified Product List requires the following additional features:</a:t>
            </a:r>
          </a:p>
          <a:p>
            <a:pPr>
              <a:spcBef>
                <a:spcPct val="0"/>
              </a:spcBef>
            </a:pPr>
            <a:endParaRPr lang="en-US" dirty="0"/>
          </a:p>
          <a:p>
            <a:pPr algn="l">
              <a:spcBef>
                <a:spcPct val="0"/>
              </a:spcBef>
            </a:pPr>
            <a:r>
              <a:rPr lang="en-US" b="1" dirty="0"/>
              <a:t>Traffic Sensing: </a:t>
            </a:r>
            <a:r>
              <a:rPr lang="en-US" dirty="0"/>
              <a:t>The capability to affect the operation of lighting or other equipment based upon detecting the presence or absence of moving vehicles in an area. Exterior systems must include either Occupancy Sensing or Traffic Sensing. They may include both, but that is not required.</a:t>
            </a:r>
          </a:p>
          <a:p>
            <a:pPr algn="l">
              <a:spcBef>
                <a:spcPct val="0"/>
              </a:spcBef>
            </a:pPr>
            <a:endParaRPr lang="en-US" dirty="0"/>
          </a:p>
          <a:p>
            <a:pPr algn="l">
              <a:spcBef>
                <a:spcPct val="0"/>
              </a:spcBef>
            </a:pPr>
            <a:r>
              <a:rPr lang="en-US" b="1" dirty="0"/>
              <a:t>Scheduling: </a:t>
            </a:r>
            <a:r>
              <a:rPr lang="en-US" dirty="0"/>
              <a:t>The capability to automatically affect the operation of lighting equipment based on time of day. Exterior systems are required to have event scheduling, and "astronomical" scheduling functionality for sunrise and sunset programming, based on geographical location and time of year.</a:t>
            </a:r>
          </a:p>
          <a:p>
            <a:pPr algn="l">
              <a:spcBef>
                <a:spcPct val="0"/>
              </a:spcBef>
            </a:pPr>
            <a:endParaRPr lang="en-US" dirty="0"/>
          </a:p>
          <a:p>
            <a:pPr algn="l">
              <a:spcBef>
                <a:spcPct val="0"/>
              </a:spcBef>
            </a:pPr>
            <a:endParaRPr lang="en-US" dirty="0"/>
          </a:p>
        </p:txBody>
      </p:sp>
      <p:sp>
        <p:nvSpPr>
          <p:cNvPr id="148483" name="Rectangle 3"/>
          <p:cNvSpPr>
            <a:spLocks noGrp="1" noRot="1" noChangeAspect="1" noChangeArrowheads="1" noTextEdit="1"/>
          </p:cNvSpPr>
          <p:nvPr>
            <p:ph type="sldImg"/>
          </p:nvPr>
        </p:nvSpPr>
        <p:spPr>
          <a:xfrm>
            <a:off x="1160463" y="704850"/>
            <a:ext cx="4635500" cy="3476625"/>
          </a:xfrm>
          <a:ln/>
          <a:extLst>
            <a:ext uri="{91240B29-F687-4F45-9708-019B960494DF}">
              <a14:hiddenLine xmlns:a14="http://schemas.microsoft.com/office/drawing/2010/main" w="12700" cap="flat">
                <a:solidFill>
                  <a:srgbClr val="000000"/>
                </a:solidFill>
                <a:miter lim="800000"/>
                <a:headEnd/>
                <a:tailEnd/>
              </a14:hiddenLine>
            </a:ext>
          </a:extLst>
        </p:spPr>
      </p:sp>
      <p:sp>
        <p:nvSpPr>
          <p:cNvPr id="148484" name="Rectangle 4"/>
          <p:cNvSpPr>
            <a:spLocks noChangeArrowheads="1"/>
          </p:cNvSpPr>
          <p:nvPr/>
        </p:nvSpPr>
        <p:spPr bwMode="auto">
          <a:xfrm>
            <a:off x="927629" y="4576658"/>
            <a:ext cx="5099583" cy="42666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925" tIns="45157" rIns="91925" bIns="45157"/>
          <a:lstStyle/>
          <a:p>
            <a:endParaRPr lang="en-US" dirty="0">
              <a:latin typeface="Century Gothic" pitchFamily="34" charset="0"/>
            </a:endParaRPr>
          </a:p>
        </p:txBody>
      </p:sp>
    </p:spTree>
    <p:extLst>
      <p:ext uri="{BB962C8B-B14F-4D97-AF65-F5344CB8AC3E}">
        <p14:creationId xmlns:p14="http://schemas.microsoft.com/office/powerpoint/2010/main" val="416558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074547FB-0C60-4E4A-8D43-BD1A36CA6A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44324226"/>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3883516"/>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47650"/>
            <a:ext cx="6629400" cy="9906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685800" y="1828800"/>
            <a:ext cx="3810000" cy="4114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828800"/>
            <a:ext cx="3810000" cy="4114800"/>
          </a:xfrm>
          <a:prstGeom prst="rect">
            <a:avLst/>
          </a:prstGeom>
        </p:spPr>
        <p:txBody>
          <a:bodyPr/>
          <a:lstStyle/>
          <a:p>
            <a:pPr lvl="0"/>
            <a:endParaRPr lang="en-US" noProof="0" dirty="0"/>
          </a:p>
        </p:txBody>
      </p:sp>
    </p:spTree>
    <p:extLst>
      <p:ext uri="{BB962C8B-B14F-4D97-AF65-F5344CB8AC3E}">
        <p14:creationId xmlns:p14="http://schemas.microsoft.com/office/powerpoint/2010/main" val="205983051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0779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Rectangle 4"/>
          <p:cNvSpPr>
            <a:spLocks noGrp="1" noChangeArrowheads="1"/>
          </p:cNvSpPr>
          <p:nvPr>
            <p:ph idx="1"/>
          </p:nvPr>
        </p:nvSpPr>
        <p:spPr bwMode="auto">
          <a:xfrm>
            <a:off x="457200" y="1524000"/>
            <a:ext cx="8229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marL="969963" indent="-338138">
              <a:defRPr>
                <a:solidFill>
                  <a:schemeClr val="tx1"/>
                </a:solidFill>
              </a:defRPr>
            </a:lvl3pPr>
            <a:lvl4pPr marL="1317625" indent="-347663">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5"/>
          <p:cNvSpPr>
            <a:spLocks noGrp="1"/>
          </p:cNvSpPr>
          <p:nvPr>
            <p:ph type="dt" sz="half" idx="10"/>
          </p:nvPr>
        </p:nvSpPr>
        <p:spPr>
          <a:xfrm>
            <a:off x="457200" y="6580609"/>
            <a:ext cx="609600" cy="277392"/>
          </a:xfrm>
          <a:prstGeom prst="rect">
            <a:avLst/>
          </a:prstGeom>
        </p:spPr>
        <p:txBody>
          <a:bodyPr/>
          <a:lstStyle/>
          <a:p>
            <a:pPr fontAlgn="base">
              <a:spcBef>
                <a:spcPct val="0"/>
              </a:spcBef>
              <a:spcAft>
                <a:spcPct val="0"/>
              </a:spcAft>
            </a:pPr>
            <a:fld id="{DFC13777-10C7-4745-9481-7B4D0C6B1D57}" type="datetime1">
              <a:rPr lang="en-US">
                <a:solidFill>
                  <a:srgbClr val="737373"/>
                </a:solidFill>
                <a:latin typeface="Arial" charset="0"/>
              </a:rPr>
              <a:pPr fontAlgn="base">
                <a:spcBef>
                  <a:spcPct val="0"/>
                </a:spcBef>
                <a:spcAft>
                  <a:spcPct val="0"/>
                </a:spcAft>
              </a:pPr>
              <a:t>1/3/2019</a:t>
            </a:fld>
            <a:endParaRPr lang="en-US" dirty="0">
              <a:solidFill>
                <a:srgbClr val="737373"/>
              </a:solidFill>
              <a:latin typeface="Arial" charset="0"/>
            </a:endParaRPr>
          </a:p>
        </p:txBody>
      </p:sp>
      <p:sp>
        <p:nvSpPr>
          <p:cNvPr id="9" name="Slide Number Placeholder 8"/>
          <p:cNvSpPr>
            <a:spLocks noGrp="1"/>
          </p:cNvSpPr>
          <p:nvPr>
            <p:ph type="sldNum" sz="quarter" idx="12"/>
          </p:nvPr>
        </p:nvSpPr>
        <p:spPr>
          <a:xfrm>
            <a:off x="3733800" y="6248400"/>
            <a:ext cx="1905000" cy="457200"/>
          </a:xfrm>
          <a:prstGeom prst="rect">
            <a:avLst/>
          </a:prstGeom>
        </p:spPr>
        <p:txBody>
          <a:bodyPr/>
          <a:lstStyle/>
          <a:p>
            <a:fld id="{C51C5CA2-2501-2C4A-BE74-2B44338F15BD}" type="slidenum">
              <a:rPr lang="en-US" smtClean="0">
                <a:solidFill>
                  <a:srgbClr val="737373"/>
                </a:solidFill>
              </a:rPr>
              <a:pPr/>
              <a:t>‹#›</a:t>
            </a:fld>
            <a:endParaRPr lang="en-US" dirty="0">
              <a:solidFill>
                <a:srgbClr val="737373"/>
              </a:solidFill>
            </a:endParaRPr>
          </a:p>
        </p:txBody>
      </p:sp>
      <p:sp>
        <p:nvSpPr>
          <p:cNvPr id="10" name="Rectangle 3"/>
          <p:cNvSpPr>
            <a:spLocks noGrp="1" noChangeArrowheads="1"/>
          </p:cNvSpPr>
          <p:nvPr>
            <p:ph type="title" hasCustomPrompt="1"/>
          </p:nvPr>
        </p:nvSpPr>
        <p:spPr bwMode="auto">
          <a:xfrm>
            <a:off x="0" y="304799"/>
            <a:ext cx="8223499" cy="914401"/>
          </a:xfrm>
          <a:prstGeom prst="rect">
            <a:avLst/>
          </a:prstGeom>
          <a:solidFill>
            <a:schemeClr val="accent1"/>
          </a:solidFill>
          <a:ln>
            <a:noFill/>
          </a:ln>
          <a:effectLst>
            <a:innerShdw blurRad="50800" dist="50800" dir="16200000">
              <a:prstClr val="black">
                <a:alpha val="20000"/>
              </a:prstClr>
            </a:innerShdw>
          </a:effectLst>
          <a:extLst/>
        </p:spPr>
        <p:txBody>
          <a:bodyPr vert="horz" wrap="square" lIns="457200" tIns="0" rIns="91440" bIns="0" numCol="1" anchor="ctr" anchorCtr="0" compatLnSpc="1">
            <a:prstTxWarp prst="textNoShape">
              <a:avLst/>
            </a:prstTxWarp>
            <a:noAutofit/>
          </a:bodyPr>
          <a:lstStyle>
            <a:lvl1pPr>
              <a:defRPr/>
            </a:lvl1pPr>
          </a:lstStyle>
          <a:p>
            <a:pPr lvl="0"/>
            <a:r>
              <a:rPr lang="en-US" dirty="0"/>
              <a:t>Click to edit Master title style</a:t>
            </a:r>
            <a:br>
              <a:rPr lang="en-US" dirty="0"/>
            </a:br>
            <a:r>
              <a:rPr lang="en-US" dirty="0"/>
              <a:t>(two lines)</a:t>
            </a:r>
          </a:p>
        </p:txBody>
      </p:sp>
    </p:spTree>
    <p:extLst>
      <p:ext uri="{BB962C8B-B14F-4D97-AF65-F5344CB8AC3E}">
        <p14:creationId xmlns:p14="http://schemas.microsoft.com/office/powerpoint/2010/main" val="1163300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153400" cy="990600"/>
          </a:xfrm>
          <a:prstGeom prst="rect">
            <a:avLst/>
          </a:prstGeom>
        </p:spPr>
        <p:txBody>
          <a:bodyPr/>
          <a:lstStyle/>
          <a:p>
            <a:r>
              <a:rPr lang="en-US" dirty="0"/>
              <a:t>Click to edit Master title style</a:t>
            </a:r>
          </a:p>
        </p:txBody>
      </p:sp>
      <p:sp>
        <p:nvSpPr>
          <p:cNvPr id="3" name="Content Placeholder 2"/>
          <p:cNvSpPr>
            <a:spLocks noGrp="1"/>
          </p:cNvSpPr>
          <p:nvPr>
            <p:ph sz="half" idx="1"/>
          </p:nvPr>
        </p:nvSpPr>
        <p:spPr>
          <a:xfrm>
            <a:off x="685800" y="1981200"/>
            <a:ext cx="7772400" cy="1981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4114800"/>
            <a:ext cx="7772400" cy="1981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878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DFDDB689-EA30-4603-9049-0563E2C3FEC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4474665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30382865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97586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47650"/>
            <a:ext cx="6629400" cy="990600"/>
          </a:xfrm>
        </p:spPr>
        <p:txBody>
          <a:bodyPr/>
          <a:lstStyle/>
          <a:p>
            <a:r>
              <a:rPr lang="en-US"/>
              <a:t>Click to edit Master title style</a:t>
            </a:r>
          </a:p>
        </p:txBody>
      </p:sp>
      <p:sp>
        <p:nvSpPr>
          <p:cNvPr id="3" name="Text Placeholder 2"/>
          <p:cNvSpPr>
            <a:spLocks noGrp="1"/>
          </p:cNvSpPr>
          <p:nvPr>
            <p:ph type="body" sz="half" idx="1"/>
          </p:nvPr>
        </p:nvSpPr>
        <p:spPr>
          <a:xfrm>
            <a:off x="685800" y="18288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828800"/>
            <a:ext cx="3810000" cy="4114800"/>
          </a:xfrm>
        </p:spPr>
        <p:txBody>
          <a:bodyPr/>
          <a:lstStyle/>
          <a:p>
            <a:pPr lvl="0"/>
            <a:endParaRPr lang="en-US" noProof="0" dirty="0"/>
          </a:p>
        </p:txBody>
      </p:sp>
    </p:spTree>
    <p:extLst>
      <p:ext uri="{BB962C8B-B14F-4D97-AF65-F5344CB8AC3E}">
        <p14:creationId xmlns:p14="http://schemas.microsoft.com/office/powerpoint/2010/main" val="1705351146"/>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6758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642495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8288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DFDDB689-EA30-4603-9049-0563E2C3FEC4}"/>
              </a:ext>
            </a:extLst>
          </p:cNvPr>
          <p:cNvSpPr>
            <a:spLocks noGrp="1"/>
          </p:cNvSpPr>
          <p:nvPr>
            <p:ph type="title"/>
          </p:nvPr>
        </p:nvSpPr>
        <p:spPr>
          <a:xfrm>
            <a:off x="304800" y="247650"/>
            <a:ext cx="6629400" cy="9906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91006532"/>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570321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image" Target="../media/image2.jpeg"/><Relationship Id="rId4" Type="http://schemas.openxmlformats.org/officeDocument/2006/relationships/slideLayout" Target="../slideLayouts/slideLayout10.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47650"/>
            <a:ext cx="6629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8288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29" name="Line 5"/>
          <p:cNvSpPr>
            <a:spLocks noChangeShapeType="1"/>
          </p:cNvSpPr>
          <p:nvPr/>
        </p:nvSpPr>
        <p:spPr bwMode="auto">
          <a:xfrm>
            <a:off x="381000" y="1371600"/>
            <a:ext cx="8178800" cy="0"/>
          </a:xfrm>
          <a:prstGeom prst="line">
            <a:avLst/>
          </a:prstGeom>
          <a:noFill/>
          <a:ln w="50800">
            <a:solidFill>
              <a:srgbClr val="EFAB31"/>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7" name="TextBox 6">
            <a:extLst>
              <a:ext uri="{FF2B5EF4-FFF2-40B4-BE49-F238E27FC236}">
                <a16:creationId xmlns:a16="http://schemas.microsoft.com/office/drawing/2014/main" id="{60B18967-DA36-47E8-AAF3-8EC5F1B37C80}"/>
              </a:ext>
            </a:extLst>
          </p:cNvPr>
          <p:cNvSpPr txBox="1"/>
          <p:nvPr userDrawn="1"/>
        </p:nvSpPr>
        <p:spPr>
          <a:xfrm>
            <a:off x="6772013" y="1084361"/>
            <a:ext cx="2396925" cy="307777"/>
          </a:xfrm>
          <a:prstGeom prst="rect">
            <a:avLst/>
          </a:prstGeom>
          <a:noFill/>
        </p:spPr>
        <p:txBody>
          <a:bodyPr wrap="square" rtlCol="0">
            <a:spAutoFit/>
          </a:bodyPr>
          <a:lstStyle/>
          <a:p>
            <a:r>
              <a:rPr lang="en-US" sz="1400" b="1" dirty="0">
                <a:solidFill>
                  <a:schemeClr val="tx1"/>
                </a:solidFill>
                <a:latin typeface="Novecento"/>
                <a:cs typeface="Novecento"/>
              </a:rPr>
              <a:t>LEARN. LEAD. SUSTAIN</a:t>
            </a:r>
            <a:r>
              <a:rPr lang="en-US" sz="1400" b="1" dirty="0">
                <a:solidFill>
                  <a:schemeClr val="accent1">
                    <a:lumMod val="75000"/>
                  </a:schemeClr>
                </a:solidFill>
                <a:latin typeface="Novecento"/>
                <a:cs typeface="Novecento"/>
              </a:rPr>
              <a:t>.</a:t>
            </a:r>
          </a:p>
        </p:txBody>
      </p:sp>
      <p:pic>
        <p:nvPicPr>
          <p:cNvPr id="14" name="Picture 13">
            <a:extLst>
              <a:ext uri="{FF2B5EF4-FFF2-40B4-BE49-F238E27FC236}">
                <a16:creationId xmlns:a16="http://schemas.microsoft.com/office/drawing/2014/main" id="{A869E30A-7A08-4AFC-BFA5-EF3B2B206BB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802955" y="20366"/>
            <a:ext cx="1840967" cy="1132903"/>
          </a:xfrm>
          <a:prstGeom prst="rect">
            <a:avLst/>
          </a:prstGeom>
        </p:spPr>
      </p:pic>
    </p:spTree>
  </p:cSld>
  <p:clrMap bg1="lt1" tx1="dk1" bg2="lt2" tx2="dk2" accent1="accent1" accent2="accent2" accent3="accent3" accent4="accent4" accent5="accent5" accent6="accent6" hlink="hlink" folHlink="folHlink"/>
  <p:sldLayoutIdLst>
    <p:sldLayoutId id="2147484014" r:id="rId1"/>
    <p:sldLayoutId id="2147484015" r:id="rId2"/>
    <p:sldLayoutId id="2147484020" r:id="rId3"/>
    <p:sldLayoutId id="2147484021" r:id="rId4"/>
    <p:sldLayoutId id="2147484028" r:id="rId5"/>
    <p:sldLayoutId id="2147484031" r:id="rId6"/>
  </p:sldLayoutIdLst>
  <p:transition>
    <p:wipe dir="r"/>
  </p:transition>
  <p:hf hdr="0" ftr="0" dt="0"/>
  <p:txStyles>
    <p:titleStyle>
      <a:lvl1pPr algn="l" rtl="0" eaLnBrk="0" fontAlgn="base" hangingPunct="0">
        <a:spcBef>
          <a:spcPct val="0"/>
        </a:spcBef>
        <a:spcAft>
          <a:spcPct val="0"/>
        </a:spcAft>
        <a:defRPr sz="4000" b="1">
          <a:solidFill>
            <a:schemeClr val="tx2"/>
          </a:solidFill>
          <a:latin typeface="+mj-lt"/>
          <a:ea typeface="+mj-ea"/>
          <a:cs typeface="+mj-cs"/>
        </a:defRPr>
      </a:lvl1pPr>
      <a:lvl2pPr algn="l" rtl="0" eaLnBrk="0" fontAlgn="base" hangingPunct="0">
        <a:spcBef>
          <a:spcPct val="0"/>
        </a:spcBef>
        <a:spcAft>
          <a:spcPct val="0"/>
        </a:spcAft>
        <a:defRPr sz="4000" b="1">
          <a:solidFill>
            <a:schemeClr val="tx2"/>
          </a:solidFill>
          <a:latin typeface="Arial" pitchFamily="34" charset="0"/>
        </a:defRPr>
      </a:lvl2pPr>
      <a:lvl3pPr algn="l" rtl="0" eaLnBrk="0" fontAlgn="base" hangingPunct="0">
        <a:spcBef>
          <a:spcPct val="0"/>
        </a:spcBef>
        <a:spcAft>
          <a:spcPct val="0"/>
        </a:spcAft>
        <a:defRPr sz="4000" b="1">
          <a:solidFill>
            <a:schemeClr val="tx2"/>
          </a:solidFill>
          <a:latin typeface="Arial" pitchFamily="34" charset="0"/>
        </a:defRPr>
      </a:lvl3pPr>
      <a:lvl4pPr algn="l" rtl="0" eaLnBrk="0" fontAlgn="base" hangingPunct="0">
        <a:spcBef>
          <a:spcPct val="0"/>
        </a:spcBef>
        <a:spcAft>
          <a:spcPct val="0"/>
        </a:spcAft>
        <a:defRPr sz="4000" b="1">
          <a:solidFill>
            <a:schemeClr val="tx2"/>
          </a:solidFill>
          <a:latin typeface="Arial" pitchFamily="34" charset="0"/>
        </a:defRPr>
      </a:lvl4pPr>
      <a:lvl5pPr algn="l" rtl="0" eaLnBrk="0" fontAlgn="base" hangingPunct="0">
        <a:spcBef>
          <a:spcPct val="0"/>
        </a:spcBef>
        <a:spcAft>
          <a:spcPct val="0"/>
        </a:spcAft>
        <a:defRPr sz="4000" b="1">
          <a:solidFill>
            <a:schemeClr val="tx2"/>
          </a:solidFill>
          <a:latin typeface="Arial" pitchFamily="34" charset="0"/>
        </a:defRPr>
      </a:lvl5pPr>
      <a:lvl6pPr marL="457200" algn="l" rtl="0" eaLnBrk="0" fontAlgn="base" hangingPunct="0">
        <a:spcBef>
          <a:spcPct val="0"/>
        </a:spcBef>
        <a:spcAft>
          <a:spcPct val="0"/>
        </a:spcAft>
        <a:defRPr sz="4000" b="1">
          <a:solidFill>
            <a:schemeClr val="tx2"/>
          </a:solidFill>
          <a:latin typeface="Arial" pitchFamily="34" charset="0"/>
        </a:defRPr>
      </a:lvl6pPr>
      <a:lvl7pPr marL="914400" algn="l" rtl="0" eaLnBrk="0" fontAlgn="base" hangingPunct="0">
        <a:spcBef>
          <a:spcPct val="0"/>
        </a:spcBef>
        <a:spcAft>
          <a:spcPct val="0"/>
        </a:spcAft>
        <a:defRPr sz="4000" b="1">
          <a:solidFill>
            <a:schemeClr val="tx2"/>
          </a:solidFill>
          <a:latin typeface="Arial" pitchFamily="34" charset="0"/>
        </a:defRPr>
      </a:lvl7pPr>
      <a:lvl8pPr marL="1371600" algn="l" rtl="0" eaLnBrk="0" fontAlgn="base" hangingPunct="0">
        <a:spcBef>
          <a:spcPct val="0"/>
        </a:spcBef>
        <a:spcAft>
          <a:spcPct val="0"/>
        </a:spcAft>
        <a:defRPr sz="4000" b="1">
          <a:solidFill>
            <a:schemeClr val="tx2"/>
          </a:solidFill>
          <a:latin typeface="Arial" pitchFamily="34" charset="0"/>
        </a:defRPr>
      </a:lvl8pPr>
      <a:lvl9pPr marL="1828800" algn="l" rtl="0" eaLnBrk="0" fontAlgn="base" hangingPunct="0">
        <a:spcBef>
          <a:spcPct val="0"/>
        </a:spcBef>
        <a:spcAft>
          <a:spcPct val="0"/>
        </a:spcAft>
        <a:defRPr sz="4000" b="1">
          <a:solidFill>
            <a:schemeClr val="tx2"/>
          </a:solidFill>
          <a:latin typeface="Arial" pitchFamily="34"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0000"/>
        <a:buFont typeface="Monotype Sorts" charset="2"/>
        <a:buChar char="n"/>
        <a:defRPr sz="2800">
          <a:solidFill>
            <a:schemeClr val="tx1"/>
          </a:solidFill>
          <a:latin typeface="+mn-lt"/>
        </a:defRPr>
      </a:lvl2pPr>
      <a:lvl3pPr marL="1085850" indent="-228600" algn="l" rtl="0" eaLnBrk="0" fontAlgn="base" hangingPunct="0">
        <a:spcBef>
          <a:spcPct val="20000"/>
        </a:spcBef>
        <a:spcAft>
          <a:spcPct val="0"/>
        </a:spcAft>
        <a:buClr>
          <a:srgbClr val="FF0000"/>
        </a:buClr>
        <a:buSzPct val="70000"/>
        <a:buFont typeface="Monotype Sorts" charset="2"/>
        <a:buChar char="l"/>
        <a:defRPr sz="2400">
          <a:solidFill>
            <a:schemeClr val="tx1"/>
          </a:solidFill>
          <a:latin typeface="+mn-lt"/>
        </a:defRPr>
      </a:lvl3pPr>
      <a:lvl4pPr marL="1428750" indent="-228600" algn="l" rtl="0" eaLnBrk="0" fontAlgn="base" hangingPunct="0">
        <a:spcBef>
          <a:spcPct val="20000"/>
        </a:spcBef>
        <a:spcAft>
          <a:spcPct val="0"/>
        </a:spcAft>
        <a:buChar char="–"/>
        <a:defRPr sz="2000">
          <a:solidFill>
            <a:schemeClr val="tx1"/>
          </a:solidFill>
          <a:latin typeface="Times New Roman" pitchFamily="18" charset="0"/>
        </a:defRPr>
      </a:lvl4pPr>
      <a:lvl5pPr marL="1771650" indent="-228600" algn="l" rtl="0" eaLnBrk="0" fontAlgn="base" hangingPunct="0">
        <a:spcBef>
          <a:spcPct val="20000"/>
        </a:spcBef>
        <a:spcAft>
          <a:spcPct val="0"/>
        </a:spcAft>
        <a:buChar char="»"/>
        <a:defRPr sz="2000">
          <a:solidFill>
            <a:schemeClr val="tx1"/>
          </a:solidFill>
          <a:latin typeface="Times New Roman" pitchFamily="18" charset="0"/>
        </a:defRPr>
      </a:lvl5pPr>
      <a:lvl6pPr marL="2228850" indent="-228600" algn="l" rtl="0" eaLnBrk="0" fontAlgn="base" hangingPunct="0">
        <a:spcBef>
          <a:spcPct val="20000"/>
        </a:spcBef>
        <a:spcAft>
          <a:spcPct val="0"/>
        </a:spcAft>
        <a:buChar char="»"/>
        <a:defRPr sz="2000">
          <a:solidFill>
            <a:schemeClr val="tx1"/>
          </a:solidFill>
          <a:latin typeface="Times New Roman" pitchFamily="18" charset="0"/>
        </a:defRPr>
      </a:lvl6pPr>
      <a:lvl7pPr marL="2686050" indent="-228600" algn="l" rtl="0" eaLnBrk="0" fontAlgn="base" hangingPunct="0">
        <a:spcBef>
          <a:spcPct val="20000"/>
        </a:spcBef>
        <a:spcAft>
          <a:spcPct val="0"/>
        </a:spcAft>
        <a:buChar char="»"/>
        <a:defRPr sz="2000">
          <a:solidFill>
            <a:schemeClr val="tx1"/>
          </a:solidFill>
          <a:latin typeface="Times New Roman" pitchFamily="18" charset="0"/>
        </a:defRPr>
      </a:lvl7pPr>
      <a:lvl8pPr marL="3143250" indent="-228600" algn="l" rtl="0" eaLnBrk="0" fontAlgn="base" hangingPunct="0">
        <a:spcBef>
          <a:spcPct val="20000"/>
        </a:spcBef>
        <a:spcAft>
          <a:spcPct val="0"/>
        </a:spcAft>
        <a:buChar char="»"/>
        <a:defRPr sz="2000">
          <a:solidFill>
            <a:schemeClr val="tx1"/>
          </a:solidFill>
          <a:latin typeface="Times New Roman" pitchFamily="18" charset="0"/>
        </a:defRPr>
      </a:lvl8pPr>
      <a:lvl9pPr marL="360045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FB6FA0-5EE6-427B-AAE3-54566FFC155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571749" y="967153"/>
            <a:ext cx="4000501" cy="2461847"/>
          </a:xfrm>
          <a:prstGeom prst="rect">
            <a:avLst/>
          </a:prstGeom>
        </p:spPr>
      </p:pic>
      <p:cxnSp>
        <p:nvCxnSpPr>
          <p:cNvPr id="9" name="Straight Connector 8">
            <a:extLst>
              <a:ext uri="{FF2B5EF4-FFF2-40B4-BE49-F238E27FC236}">
                <a16:creationId xmlns:a16="http://schemas.microsoft.com/office/drawing/2014/main" id="{ACBCC247-6024-4B7D-B2FC-40D7F5264C64}"/>
              </a:ext>
            </a:extLst>
          </p:cNvPr>
          <p:cNvCxnSpPr>
            <a:cxnSpLocks/>
          </p:cNvCxnSpPr>
          <p:nvPr userDrawn="1"/>
        </p:nvCxnSpPr>
        <p:spPr bwMode="auto">
          <a:xfrm>
            <a:off x="685800" y="685800"/>
            <a:ext cx="7772400" cy="0"/>
          </a:xfrm>
          <a:prstGeom prst="line">
            <a:avLst/>
          </a:prstGeom>
          <a:solidFill>
            <a:schemeClr val="accent1"/>
          </a:solidFill>
          <a:ln w="698500" cap="flat" cmpd="sng" algn="ctr">
            <a:solidFill>
              <a:schemeClr val="accent1">
                <a:lumMod val="75000"/>
              </a:schemeClr>
            </a:solidFill>
            <a:prstDash val="solid"/>
            <a:round/>
            <a:headEnd type="none" w="med" len="med"/>
            <a:tailEnd type="none" w="med" len="med"/>
          </a:ln>
          <a:effectLst/>
        </p:spPr>
      </p:cxnSp>
    </p:spTree>
    <p:extLst>
      <p:ext uri="{BB962C8B-B14F-4D97-AF65-F5344CB8AC3E}">
        <p14:creationId xmlns:p14="http://schemas.microsoft.com/office/powerpoint/2010/main" val="2211417729"/>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Lst>
  <p:transition>
    <p:wipe dir="r"/>
  </p:transition>
  <p:hf hdr="0" ftr="0" dt="0"/>
  <p:txStyles>
    <p:titleStyle>
      <a:lvl1pPr algn="l" rtl="0" eaLnBrk="0" fontAlgn="base" hangingPunct="0">
        <a:spcBef>
          <a:spcPct val="0"/>
        </a:spcBef>
        <a:spcAft>
          <a:spcPct val="0"/>
        </a:spcAft>
        <a:defRPr sz="4000" b="1">
          <a:solidFill>
            <a:schemeClr val="tx2"/>
          </a:solidFill>
          <a:latin typeface="+mj-lt"/>
          <a:ea typeface="+mj-ea"/>
          <a:cs typeface="+mj-cs"/>
        </a:defRPr>
      </a:lvl1pPr>
      <a:lvl2pPr algn="l" rtl="0" eaLnBrk="0" fontAlgn="base" hangingPunct="0">
        <a:spcBef>
          <a:spcPct val="0"/>
        </a:spcBef>
        <a:spcAft>
          <a:spcPct val="0"/>
        </a:spcAft>
        <a:defRPr sz="4000" b="1">
          <a:solidFill>
            <a:schemeClr val="tx2"/>
          </a:solidFill>
          <a:latin typeface="Arial" pitchFamily="34" charset="0"/>
        </a:defRPr>
      </a:lvl2pPr>
      <a:lvl3pPr algn="l" rtl="0" eaLnBrk="0" fontAlgn="base" hangingPunct="0">
        <a:spcBef>
          <a:spcPct val="0"/>
        </a:spcBef>
        <a:spcAft>
          <a:spcPct val="0"/>
        </a:spcAft>
        <a:defRPr sz="4000" b="1">
          <a:solidFill>
            <a:schemeClr val="tx2"/>
          </a:solidFill>
          <a:latin typeface="Arial" pitchFamily="34" charset="0"/>
        </a:defRPr>
      </a:lvl3pPr>
      <a:lvl4pPr algn="l" rtl="0" eaLnBrk="0" fontAlgn="base" hangingPunct="0">
        <a:spcBef>
          <a:spcPct val="0"/>
        </a:spcBef>
        <a:spcAft>
          <a:spcPct val="0"/>
        </a:spcAft>
        <a:defRPr sz="4000" b="1">
          <a:solidFill>
            <a:schemeClr val="tx2"/>
          </a:solidFill>
          <a:latin typeface="Arial" pitchFamily="34" charset="0"/>
        </a:defRPr>
      </a:lvl4pPr>
      <a:lvl5pPr algn="l" rtl="0" eaLnBrk="0" fontAlgn="base" hangingPunct="0">
        <a:spcBef>
          <a:spcPct val="0"/>
        </a:spcBef>
        <a:spcAft>
          <a:spcPct val="0"/>
        </a:spcAft>
        <a:defRPr sz="4000" b="1">
          <a:solidFill>
            <a:schemeClr val="tx2"/>
          </a:solidFill>
          <a:latin typeface="Arial" pitchFamily="34" charset="0"/>
        </a:defRPr>
      </a:lvl5pPr>
      <a:lvl6pPr marL="457200" algn="l" rtl="0" eaLnBrk="0" fontAlgn="base" hangingPunct="0">
        <a:spcBef>
          <a:spcPct val="0"/>
        </a:spcBef>
        <a:spcAft>
          <a:spcPct val="0"/>
        </a:spcAft>
        <a:defRPr sz="4000" b="1">
          <a:solidFill>
            <a:schemeClr val="tx2"/>
          </a:solidFill>
          <a:latin typeface="Arial" pitchFamily="34" charset="0"/>
        </a:defRPr>
      </a:lvl6pPr>
      <a:lvl7pPr marL="914400" algn="l" rtl="0" eaLnBrk="0" fontAlgn="base" hangingPunct="0">
        <a:spcBef>
          <a:spcPct val="0"/>
        </a:spcBef>
        <a:spcAft>
          <a:spcPct val="0"/>
        </a:spcAft>
        <a:defRPr sz="4000" b="1">
          <a:solidFill>
            <a:schemeClr val="tx2"/>
          </a:solidFill>
          <a:latin typeface="Arial" pitchFamily="34" charset="0"/>
        </a:defRPr>
      </a:lvl7pPr>
      <a:lvl8pPr marL="1371600" algn="l" rtl="0" eaLnBrk="0" fontAlgn="base" hangingPunct="0">
        <a:spcBef>
          <a:spcPct val="0"/>
        </a:spcBef>
        <a:spcAft>
          <a:spcPct val="0"/>
        </a:spcAft>
        <a:defRPr sz="4000" b="1">
          <a:solidFill>
            <a:schemeClr val="tx2"/>
          </a:solidFill>
          <a:latin typeface="Arial" pitchFamily="34" charset="0"/>
        </a:defRPr>
      </a:lvl8pPr>
      <a:lvl9pPr marL="1828800" algn="l" rtl="0" eaLnBrk="0" fontAlgn="base" hangingPunct="0">
        <a:spcBef>
          <a:spcPct val="0"/>
        </a:spcBef>
        <a:spcAft>
          <a:spcPct val="0"/>
        </a:spcAft>
        <a:defRPr sz="4000" b="1">
          <a:solidFill>
            <a:schemeClr val="tx2"/>
          </a:solidFill>
          <a:latin typeface="Arial" pitchFamily="34" charset="0"/>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0000"/>
        <a:buFont typeface="Monotype Sorts" charset="2"/>
        <a:buChar char="n"/>
        <a:defRPr sz="2800">
          <a:solidFill>
            <a:schemeClr val="tx1"/>
          </a:solidFill>
          <a:latin typeface="+mn-lt"/>
        </a:defRPr>
      </a:lvl2pPr>
      <a:lvl3pPr marL="1085850" indent="-228600" algn="l" rtl="0" eaLnBrk="0" fontAlgn="base" hangingPunct="0">
        <a:spcBef>
          <a:spcPct val="20000"/>
        </a:spcBef>
        <a:spcAft>
          <a:spcPct val="0"/>
        </a:spcAft>
        <a:buClr>
          <a:srgbClr val="FF0000"/>
        </a:buClr>
        <a:buSzPct val="70000"/>
        <a:buFont typeface="Monotype Sorts" charset="2"/>
        <a:buChar char="l"/>
        <a:defRPr sz="2400">
          <a:solidFill>
            <a:schemeClr val="tx1"/>
          </a:solidFill>
          <a:latin typeface="+mn-lt"/>
        </a:defRPr>
      </a:lvl3pPr>
      <a:lvl4pPr marL="1428750" indent="-228600" algn="l" rtl="0" eaLnBrk="0" fontAlgn="base" hangingPunct="0">
        <a:spcBef>
          <a:spcPct val="20000"/>
        </a:spcBef>
        <a:spcAft>
          <a:spcPct val="0"/>
        </a:spcAft>
        <a:buChar char="–"/>
        <a:defRPr sz="2000">
          <a:solidFill>
            <a:schemeClr val="tx1"/>
          </a:solidFill>
          <a:latin typeface="Times New Roman" pitchFamily="18" charset="0"/>
        </a:defRPr>
      </a:lvl4pPr>
      <a:lvl5pPr marL="1771650" indent="-228600" algn="l" rtl="0" eaLnBrk="0" fontAlgn="base" hangingPunct="0">
        <a:spcBef>
          <a:spcPct val="20000"/>
        </a:spcBef>
        <a:spcAft>
          <a:spcPct val="0"/>
        </a:spcAft>
        <a:buChar char="»"/>
        <a:defRPr sz="2000">
          <a:solidFill>
            <a:schemeClr val="tx1"/>
          </a:solidFill>
          <a:latin typeface="Times New Roman" pitchFamily="18" charset="0"/>
        </a:defRPr>
      </a:lvl5pPr>
      <a:lvl6pPr marL="2228850" indent="-228600" algn="l" rtl="0" eaLnBrk="0" fontAlgn="base" hangingPunct="0">
        <a:spcBef>
          <a:spcPct val="20000"/>
        </a:spcBef>
        <a:spcAft>
          <a:spcPct val="0"/>
        </a:spcAft>
        <a:buChar char="»"/>
        <a:defRPr sz="2000">
          <a:solidFill>
            <a:schemeClr val="tx1"/>
          </a:solidFill>
          <a:latin typeface="Times New Roman" pitchFamily="18" charset="0"/>
        </a:defRPr>
      </a:lvl6pPr>
      <a:lvl7pPr marL="2686050" indent="-228600" algn="l" rtl="0" eaLnBrk="0" fontAlgn="base" hangingPunct="0">
        <a:spcBef>
          <a:spcPct val="20000"/>
        </a:spcBef>
        <a:spcAft>
          <a:spcPct val="0"/>
        </a:spcAft>
        <a:buChar char="»"/>
        <a:defRPr sz="2000">
          <a:solidFill>
            <a:schemeClr val="tx1"/>
          </a:solidFill>
          <a:latin typeface="Times New Roman" pitchFamily="18" charset="0"/>
        </a:defRPr>
      </a:lvl7pPr>
      <a:lvl8pPr marL="3143250" indent="-228600" algn="l" rtl="0" eaLnBrk="0" fontAlgn="base" hangingPunct="0">
        <a:spcBef>
          <a:spcPct val="20000"/>
        </a:spcBef>
        <a:spcAft>
          <a:spcPct val="0"/>
        </a:spcAft>
        <a:buChar char="»"/>
        <a:defRPr sz="2000">
          <a:solidFill>
            <a:schemeClr val="tx1"/>
          </a:solidFill>
          <a:latin typeface="Times New Roman" pitchFamily="18" charset="0"/>
        </a:defRPr>
      </a:lvl8pPr>
      <a:lvl9pPr marL="360045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BOC 1003 Supplemental Slides</a:t>
            </a:r>
          </a:p>
        </p:txBody>
      </p:sp>
      <p:sp>
        <p:nvSpPr>
          <p:cNvPr id="6148" name="Rectangle 3"/>
          <p:cNvSpPr>
            <a:spLocks noChangeArrowheads="1"/>
          </p:cNvSpPr>
          <p:nvPr/>
        </p:nvSpPr>
        <p:spPr bwMode="auto">
          <a:xfrm>
            <a:off x="376237" y="1600200"/>
            <a:ext cx="7700963"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3200" b="1" dirty="0">
                <a:latin typeface="+mn-lt"/>
              </a:rPr>
              <a:t> </a:t>
            </a:r>
          </a:p>
          <a:p>
            <a:pPr marL="457200" indent="-457200">
              <a:spcBef>
                <a:spcPct val="20000"/>
              </a:spcBef>
              <a:buFont typeface="Arial" panose="020B0604020202020204" pitchFamily="34" charset="0"/>
              <a:buChar char="•"/>
            </a:pPr>
            <a:endParaRPr lang="en-US" sz="3200" b="1" dirty="0">
              <a:latin typeface="+mn-lt"/>
            </a:endParaRPr>
          </a:p>
        </p:txBody>
      </p:sp>
      <p:sp>
        <p:nvSpPr>
          <p:cNvPr id="2" name="TextBox 1">
            <a:extLst>
              <a:ext uri="{FF2B5EF4-FFF2-40B4-BE49-F238E27FC236}">
                <a16:creationId xmlns:a16="http://schemas.microsoft.com/office/drawing/2014/main" id="{E9E9CFA5-F5BA-4FB2-8538-AD87B480A731}"/>
              </a:ext>
            </a:extLst>
          </p:cNvPr>
          <p:cNvSpPr txBox="1"/>
          <p:nvPr/>
        </p:nvSpPr>
        <p:spPr>
          <a:xfrm>
            <a:off x="838200" y="2667000"/>
            <a:ext cx="6934200" cy="1323439"/>
          </a:xfrm>
          <a:prstGeom prst="rect">
            <a:avLst/>
          </a:prstGeom>
          <a:noFill/>
        </p:spPr>
        <p:txBody>
          <a:bodyPr wrap="square" rtlCol="0">
            <a:spAutoFit/>
          </a:bodyPr>
          <a:lstStyle/>
          <a:p>
            <a:pPr algn="ctr"/>
            <a:r>
              <a:rPr lang="en-US" sz="4000" b="1" dirty="0">
                <a:latin typeface="+mn-lt"/>
              </a:rPr>
              <a:t>Luminaire Level Lighting Controls</a:t>
            </a:r>
          </a:p>
        </p:txBody>
      </p:sp>
    </p:spTree>
    <p:extLst>
      <p:ext uri="{BB962C8B-B14F-4D97-AF65-F5344CB8AC3E}">
        <p14:creationId xmlns:p14="http://schemas.microsoft.com/office/powerpoint/2010/main" val="2912239886"/>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Luminaire Level Lighting Controls (LLLC)</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304800" y="1922929"/>
            <a:ext cx="5228946"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457200" indent="-457200">
              <a:spcBef>
                <a:spcPct val="20000"/>
              </a:spcBef>
              <a:buFont typeface="Arial" panose="020B0604020202020204" pitchFamily="34" charset="0"/>
              <a:buChar char="•"/>
            </a:pPr>
            <a:r>
              <a:rPr lang="en-US" b="1" dirty="0">
                <a:latin typeface="+mn-lt"/>
              </a:rPr>
              <a:t>LLLC = Controls + LED Fixtures with integrated sensors</a:t>
            </a:r>
          </a:p>
          <a:p>
            <a:pPr marL="457200" indent="-457200">
              <a:spcBef>
                <a:spcPct val="20000"/>
              </a:spcBef>
              <a:buFont typeface="Arial" panose="020B0604020202020204" pitchFamily="34" charset="0"/>
              <a:buChar char="•"/>
            </a:pPr>
            <a:r>
              <a:rPr lang="en-US" b="1" dirty="0">
                <a:latin typeface="+mn-lt"/>
              </a:rPr>
              <a:t>Each luminaire functions independently-more control and increased access to data</a:t>
            </a:r>
          </a:p>
          <a:p>
            <a:pPr marL="457200" indent="-457200">
              <a:spcBef>
                <a:spcPct val="20000"/>
              </a:spcBef>
              <a:buFont typeface="Arial" panose="020B0604020202020204" pitchFamily="34" charset="0"/>
              <a:buChar char="•"/>
            </a:pPr>
            <a:r>
              <a:rPr lang="en-US" b="1" dirty="0">
                <a:latin typeface="+mn-lt"/>
              </a:rPr>
              <a:t>Networked controls provide ability to program each fixture for occupancy sensing, daylight harvesting, scheduling, and monitoring of energy use</a:t>
            </a:r>
          </a:p>
          <a:p>
            <a:pPr marL="457200" indent="-457200">
              <a:spcBef>
                <a:spcPct val="20000"/>
              </a:spcBef>
              <a:buFont typeface="Arial" panose="020B0604020202020204" pitchFamily="34" charset="0"/>
              <a:buChar char="•"/>
            </a:pPr>
            <a:r>
              <a:rPr lang="en-US" b="1" dirty="0">
                <a:latin typeface="+mn-lt"/>
              </a:rPr>
              <a:t>Wired and wireless options</a:t>
            </a:r>
          </a:p>
          <a:p>
            <a:pPr>
              <a:spcBef>
                <a:spcPct val="20000"/>
              </a:spcBef>
            </a:pPr>
            <a:endParaRPr lang="en-US" b="1" dirty="0">
              <a:latin typeface="+mn-lt"/>
            </a:endParaRPr>
          </a:p>
          <a:p>
            <a:pPr>
              <a:spcBef>
                <a:spcPct val="20000"/>
              </a:spcBef>
            </a:pPr>
            <a:endParaRPr lang="en-US" b="1" dirty="0">
              <a:latin typeface="+mn-lt"/>
            </a:endParaRPr>
          </a:p>
          <a:p>
            <a:pPr lvl="1">
              <a:spcBef>
                <a:spcPct val="20000"/>
              </a:spcBef>
            </a:pPr>
            <a:endParaRPr lang="en-US" sz="3200" b="1" dirty="0">
              <a:latin typeface="+mn-lt"/>
            </a:endParaRPr>
          </a:p>
        </p:txBody>
      </p:sp>
      <p:pic>
        <p:nvPicPr>
          <p:cNvPr id="5" name="Picture 4">
            <a:extLst>
              <a:ext uri="{FF2B5EF4-FFF2-40B4-BE49-F238E27FC236}">
                <a16:creationId xmlns:a16="http://schemas.microsoft.com/office/drawing/2014/main" id="{E1D222CB-6290-467E-840C-11111495499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605183" y="1922929"/>
            <a:ext cx="2974042" cy="3334871"/>
          </a:xfrm>
          <a:prstGeom prst="rect">
            <a:avLst/>
          </a:prstGeom>
          <a:ln w="63500">
            <a:gradFill flip="none" rotWithShape="1">
              <a:gsLst>
                <a:gs pos="0">
                  <a:srgbClr val="007896"/>
                </a:gs>
                <a:gs pos="100000">
                  <a:srgbClr val="2C995E"/>
                </a:gs>
              </a:gsLst>
              <a:lin ang="16200000" scaled="1"/>
              <a:tileRect/>
            </a:gradFill>
          </a:ln>
        </p:spPr>
      </p:pic>
    </p:spTree>
    <p:extLst>
      <p:ext uri="{BB962C8B-B14F-4D97-AF65-F5344CB8AC3E}">
        <p14:creationId xmlns:p14="http://schemas.microsoft.com/office/powerpoint/2010/main" val="233233749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Benefits of LLLCs</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304800" y="1685364"/>
            <a:ext cx="5791200" cy="463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2800" b="1" dirty="0">
                <a:latin typeface="+mn-lt"/>
              </a:rPr>
              <a:t>Energy Savings</a:t>
            </a:r>
          </a:p>
          <a:p>
            <a:pPr marL="342900" indent="-342900">
              <a:spcBef>
                <a:spcPct val="20000"/>
              </a:spcBef>
              <a:buFont typeface="Arial" panose="020B0604020202020204" pitchFamily="34" charset="0"/>
              <a:buChar char="•"/>
            </a:pPr>
            <a:r>
              <a:rPr lang="en-US" b="1" dirty="0">
                <a:latin typeface="+mn-lt"/>
              </a:rPr>
              <a:t>Estimated 25-70 percent savings compared to non-controlled fixtures</a:t>
            </a:r>
          </a:p>
          <a:p>
            <a:pPr>
              <a:spcBef>
                <a:spcPct val="20000"/>
              </a:spcBef>
            </a:pPr>
            <a:r>
              <a:rPr lang="en-US" sz="2800" b="1" dirty="0">
                <a:latin typeface="+mn-lt"/>
              </a:rPr>
              <a:t>Occupant Comfort &amp; Productivity</a:t>
            </a:r>
          </a:p>
          <a:p>
            <a:pPr marL="342900" indent="-342900">
              <a:spcBef>
                <a:spcPct val="20000"/>
              </a:spcBef>
              <a:buFont typeface="Arial" panose="020B0604020202020204" pitchFamily="34" charset="0"/>
              <a:buChar char="•"/>
            </a:pPr>
            <a:r>
              <a:rPr lang="en-US" b="1" dirty="0">
                <a:latin typeface="+mn-lt"/>
              </a:rPr>
              <a:t>Adjustable lighting and color temperature</a:t>
            </a:r>
          </a:p>
          <a:p>
            <a:pPr marL="342900" indent="-342900">
              <a:spcBef>
                <a:spcPct val="20000"/>
              </a:spcBef>
              <a:buFont typeface="Arial" panose="020B0604020202020204" pitchFamily="34" charset="0"/>
              <a:buChar char="•"/>
            </a:pPr>
            <a:r>
              <a:rPr lang="en-US" b="1" dirty="0">
                <a:latin typeface="+mn-lt"/>
              </a:rPr>
              <a:t>Optimized productivity through task tuning</a:t>
            </a:r>
          </a:p>
          <a:p>
            <a:pPr>
              <a:spcBef>
                <a:spcPct val="20000"/>
              </a:spcBef>
            </a:pPr>
            <a:r>
              <a:rPr lang="en-US" sz="2800" b="1" dirty="0">
                <a:latin typeface="+mn-lt"/>
              </a:rPr>
              <a:t>Ease in Programming</a:t>
            </a:r>
          </a:p>
          <a:p>
            <a:pPr marL="342900" indent="-342900">
              <a:spcBef>
                <a:spcPct val="20000"/>
              </a:spcBef>
              <a:buFont typeface="Arial" panose="020B0604020202020204" pitchFamily="34" charset="0"/>
              <a:buChar char="•"/>
            </a:pPr>
            <a:r>
              <a:rPr lang="en-US" b="1" dirty="0">
                <a:latin typeface="+mn-lt"/>
              </a:rPr>
              <a:t>Wireless features and programming tools ease start-up and</a:t>
            </a:r>
            <a:endParaRPr lang="en-US" sz="3200" b="1" dirty="0">
              <a:latin typeface="+mn-lt"/>
            </a:endParaRPr>
          </a:p>
        </p:txBody>
      </p:sp>
      <p:pic>
        <p:nvPicPr>
          <p:cNvPr id="6" name="Picture 5">
            <a:extLst>
              <a:ext uri="{FF2B5EF4-FFF2-40B4-BE49-F238E27FC236}">
                <a16:creationId xmlns:a16="http://schemas.microsoft.com/office/drawing/2014/main" id="{484BFE7E-2D39-4DC4-9C16-3CBFC9880D26}"/>
              </a:ext>
            </a:extLst>
          </p:cNvPr>
          <p:cNvPicPr>
            <a:picLocks noChangeAspect="1"/>
          </p:cNvPicPr>
          <p:nvPr/>
        </p:nvPicPr>
        <p:blipFill>
          <a:blip r:embed="rId3"/>
          <a:stretch>
            <a:fillRect/>
          </a:stretch>
        </p:blipFill>
        <p:spPr>
          <a:xfrm rot="21081253">
            <a:off x="6647016" y="2195151"/>
            <a:ext cx="1977498" cy="1012574"/>
          </a:xfrm>
          <a:prstGeom prst="rect">
            <a:avLst/>
          </a:prstGeom>
        </p:spPr>
      </p:pic>
      <p:pic>
        <p:nvPicPr>
          <p:cNvPr id="7" name="Picture 6">
            <a:extLst>
              <a:ext uri="{FF2B5EF4-FFF2-40B4-BE49-F238E27FC236}">
                <a16:creationId xmlns:a16="http://schemas.microsoft.com/office/drawing/2014/main" id="{9BCD070E-4560-406D-B6EC-EA3A08203974}"/>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7027778" y="4109333"/>
            <a:ext cx="1110965" cy="1199029"/>
          </a:xfrm>
          <a:prstGeom prst="rect">
            <a:avLst/>
          </a:prstGeom>
        </p:spPr>
      </p:pic>
    </p:spTree>
    <p:extLst>
      <p:ext uri="{BB962C8B-B14F-4D97-AF65-F5344CB8AC3E}">
        <p14:creationId xmlns:p14="http://schemas.microsoft.com/office/powerpoint/2010/main" val="353076574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Benefits of LLLCs</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304800" y="1685364"/>
            <a:ext cx="5486400" cy="5248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2800" b="1" dirty="0">
                <a:latin typeface="+mn-lt"/>
              </a:rPr>
              <a:t>Simplified Installation</a:t>
            </a:r>
          </a:p>
          <a:p>
            <a:pPr marL="342900" indent="-342900">
              <a:spcBef>
                <a:spcPct val="20000"/>
              </a:spcBef>
              <a:buFont typeface="Arial" panose="020B0604020202020204" pitchFamily="34" charset="0"/>
              <a:buChar char="•"/>
            </a:pPr>
            <a:r>
              <a:rPr lang="en-US" b="1" dirty="0">
                <a:latin typeface="+mn-lt"/>
              </a:rPr>
              <a:t>Pre-programmed for straightforward setup</a:t>
            </a:r>
          </a:p>
          <a:p>
            <a:pPr marL="342900" indent="-342900">
              <a:spcBef>
                <a:spcPct val="20000"/>
              </a:spcBef>
              <a:buFont typeface="Arial" panose="020B0604020202020204" pitchFamily="34" charset="0"/>
              <a:buChar char="•"/>
            </a:pPr>
            <a:r>
              <a:rPr lang="en-US" b="1" dirty="0">
                <a:latin typeface="+mn-lt"/>
              </a:rPr>
              <a:t>Same basic install process as non-controlled fixtures</a:t>
            </a:r>
          </a:p>
          <a:p>
            <a:pPr>
              <a:spcBef>
                <a:spcPct val="20000"/>
              </a:spcBef>
            </a:pPr>
            <a:r>
              <a:rPr lang="en-US" sz="2800" b="1" dirty="0">
                <a:latin typeface="+mn-lt"/>
              </a:rPr>
              <a:t>Maximized Flexibility</a:t>
            </a:r>
          </a:p>
          <a:p>
            <a:pPr marL="342900" indent="-342900">
              <a:spcBef>
                <a:spcPct val="20000"/>
              </a:spcBef>
              <a:buFont typeface="Arial" panose="020B0604020202020204" pitchFamily="34" charset="0"/>
              <a:buChar char="•"/>
            </a:pPr>
            <a:r>
              <a:rPr lang="en-US" b="1" dirty="0">
                <a:latin typeface="+mn-lt"/>
              </a:rPr>
              <a:t>Control down to individual fixture</a:t>
            </a:r>
          </a:p>
          <a:p>
            <a:pPr marL="342900" indent="-342900">
              <a:spcBef>
                <a:spcPct val="20000"/>
              </a:spcBef>
              <a:buFont typeface="Arial" panose="020B0604020202020204" pitchFamily="34" charset="0"/>
              <a:buChar char="•"/>
            </a:pPr>
            <a:r>
              <a:rPr lang="en-US" b="1" dirty="0">
                <a:latin typeface="+mn-lt"/>
              </a:rPr>
              <a:t>Futureproofing: adaptable space usage</a:t>
            </a:r>
          </a:p>
          <a:p>
            <a:pPr>
              <a:spcBef>
                <a:spcPct val="20000"/>
              </a:spcBef>
            </a:pPr>
            <a:r>
              <a:rPr lang="en-US" sz="2800" b="1" dirty="0">
                <a:latin typeface="+mn-lt"/>
              </a:rPr>
              <a:t>Retrofit kits available</a:t>
            </a:r>
          </a:p>
          <a:p>
            <a:pPr marL="342900" indent="-342900">
              <a:spcBef>
                <a:spcPct val="20000"/>
              </a:spcBef>
              <a:buFont typeface="Arial" panose="020B0604020202020204" pitchFamily="34" charset="0"/>
              <a:buChar char="•"/>
            </a:pPr>
            <a:r>
              <a:rPr lang="en-US" b="1" dirty="0">
                <a:latin typeface="+mn-lt"/>
              </a:rPr>
              <a:t>Installation without special tools or entering the ceiling</a:t>
            </a:r>
            <a:endParaRPr lang="en-US" sz="3200" b="1" dirty="0">
              <a:latin typeface="+mn-lt"/>
            </a:endParaRPr>
          </a:p>
        </p:txBody>
      </p:sp>
      <p:pic>
        <p:nvPicPr>
          <p:cNvPr id="8" name="Picture 7">
            <a:extLst>
              <a:ext uri="{FF2B5EF4-FFF2-40B4-BE49-F238E27FC236}">
                <a16:creationId xmlns:a16="http://schemas.microsoft.com/office/drawing/2014/main" id="{971C5317-2453-4ADF-9EAF-2C18BFAE294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669173" y="2484651"/>
            <a:ext cx="1435629" cy="1714880"/>
          </a:xfrm>
          <a:prstGeom prst="rect">
            <a:avLst/>
          </a:prstGeom>
        </p:spPr>
      </p:pic>
    </p:spTree>
    <p:extLst>
      <p:ext uri="{BB962C8B-B14F-4D97-AF65-F5344CB8AC3E}">
        <p14:creationId xmlns:p14="http://schemas.microsoft.com/office/powerpoint/2010/main" val="165896511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DLC Qualified Product List</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566737" y="2241827"/>
            <a:ext cx="4019550" cy="4467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2800" b="1" dirty="0">
                <a:latin typeface="+mn-lt"/>
              </a:rPr>
              <a:t>Required capabilities</a:t>
            </a:r>
          </a:p>
          <a:p>
            <a:pPr marL="457200" indent="-457200">
              <a:spcBef>
                <a:spcPct val="20000"/>
              </a:spcBef>
              <a:buFont typeface="Arial" panose="020B0604020202020204" pitchFamily="34" charset="0"/>
              <a:buChar char="•"/>
            </a:pPr>
            <a:r>
              <a:rPr lang="en-US" sz="2800" dirty="0">
                <a:latin typeface="+mn-lt"/>
              </a:rPr>
              <a:t>Networking of Luminaires and Devices</a:t>
            </a:r>
          </a:p>
          <a:p>
            <a:pPr marL="457200" indent="-457200">
              <a:spcBef>
                <a:spcPct val="20000"/>
              </a:spcBef>
              <a:buFont typeface="Arial" panose="020B0604020202020204" pitchFamily="34" charset="0"/>
              <a:buChar char="•"/>
            </a:pPr>
            <a:r>
              <a:rPr lang="en-US" sz="2800" dirty="0">
                <a:latin typeface="+mn-lt"/>
              </a:rPr>
              <a:t>Occupancy Sensing</a:t>
            </a:r>
          </a:p>
          <a:p>
            <a:pPr marL="457200" indent="-457200">
              <a:spcBef>
                <a:spcPct val="20000"/>
              </a:spcBef>
              <a:buFont typeface="Arial" panose="020B0604020202020204" pitchFamily="34" charset="0"/>
              <a:buChar char="•"/>
            </a:pPr>
            <a:r>
              <a:rPr lang="en-US" sz="2800" dirty="0">
                <a:latin typeface="+mn-lt"/>
              </a:rPr>
              <a:t>Daylight Harvesting / Photocell Control </a:t>
            </a:r>
          </a:p>
          <a:p>
            <a:pPr marL="457200" indent="-457200">
              <a:spcBef>
                <a:spcPct val="20000"/>
              </a:spcBef>
              <a:buFont typeface="Arial" panose="020B0604020202020204" pitchFamily="34" charset="0"/>
              <a:buChar char="•"/>
            </a:pPr>
            <a:r>
              <a:rPr lang="en-US" sz="2800" dirty="0">
                <a:latin typeface="+mn-lt"/>
              </a:rPr>
              <a:t>High-End Trim </a:t>
            </a:r>
          </a:p>
        </p:txBody>
      </p:sp>
      <p:sp>
        <p:nvSpPr>
          <p:cNvPr id="2" name="TextBox 1">
            <a:extLst>
              <a:ext uri="{FF2B5EF4-FFF2-40B4-BE49-F238E27FC236}">
                <a16:creationId xmlns:a16="http://schemas.microsoft.com/office/drawing/2014/main" id="{1BBD2FE7-C0A6-4669-BF4F-400DBEDE8E59}"/>
              </a:ext>
            </a:extLst>
          </p:cNvPr>
          <p:cNvSpPr txBox="1"/>
          <p:nvPr/>
        </p:nvSpPr>
        <p:spPr>
          <a:xfrm>
            <a:off x="4995862" y="2241826"/>
            <a:ext cx="3767137" cy="2505301"/>
          </a:xfrm>
          <a:prstGeom prst="rect">
            <a:avLst/>
          </a:prstGeom>
          <a:noFill/>
        </p:spPr>
        <p:txBody>
          <a:bodyPr wrap="square" rtlCol="0">
            <a:spAutoFit/>
          </a:bodyPr>
          <a:lstStyle/>
          <a:p>
            <a:pPr>
              <a:spcBef>
                <a:spcPct val="20000"/>
              </a:spcBef>
            </a:pPr>
            <a:r>
              <a:rPr lang="en-US" sz="2800" b="1" dirty="0">
                <a:latin typeface="+mn-lt"/>
              </a:rPr>
              <a:t>Required capabilities</a:t>
            </a:r>
          </a:p>
          <a:p>
            <a:pPr marL="457200" indent="-457200">
              <a:spcBef>
                <a:spcPct val="20000"/>
              </a:spcBef>
              <a:buFont typeface="Arial" panose="020B0604020202020204" pitchFamily="34" charset="0"/>
              <a:buChar char="•"/>
            </a:pPr>
            <a:r>
              <a:rPr lang="en-US" sz="2800" dirty="0">
                <a:latin typeface="+mn-lt"/>
              </a:rPr>
              <a:t>Zoning </a:t>
            </a:r>
          </a:p>
          <a:p>
            <a:pPr marL="457200" indent="-457200">
              <a:spcBef>
                <a:spcPct val="20000"/>
              </a:spcBef>
              <a:buFont typeface="Arial" panose="020B0604020202020204" pitchFamily="34" charset="0"/>
              <a:buChar char="•"/>
            </a:pPr>
            <a:r>
              <a:rPr lang="en-US" sz="2800" dirty="0">
                <a:latin typeface="+mn-lt"/>
              </a:rPr>
              <a:t>Luminaire and Device Addressability</a:t>
            </a:r>
          </a:p>
          <a:p>
            <a:pPr marL="457200" indent="-457200">
              <a:spcBef>
                <a:spcPct val="20000"/>
              </a:spcBef>
              <a:buFont typeface="Arial" panose="020B0604020202020204" pitchFamily="34" charset="0"/>
              <a:buChar char="•"/>
            </a:pPr>
            <a:r>
              <a:rPr lang="en-US" sz="2800" dirty="0">
                <a:latin typeface="+mn-lt"/>
              </a:rPr>
              <a:t>Continuous Dimming</a:t>
            </a:r>
            <a:endParaRPr lang="en-US" b="1" dirty="0">
              <a:latin typeface="+mn-lt"/>
            </a:endParaRPr>
          </a:p>
        </p:txBody>
      </p:sp>
      <p:sp>
        <p:nvSpPr>
          <p:cNvPr id="3" name="TextBox 2">
            <a:extLst>
              <a:ext uri="{FF2B5EF4-FFF2-40B4-BE49-F238E27FC236}">
                <a16:creationId xmlns:a16="http://schemas.microsoft.com/office/drawing/2014/main" id="{EE7B8A6D-6D31-4D91-9FF4-8B593658CEC3}"/>
              </a:ext>
            </a:extLst>
          </p:cNvPr>
          <p:cNvSpPr txBox="1"/>
          <p:nvPr/>
        </p:nvSpPr>
        <p:spPr>
          <a:xfrm>
            <a:off x="304800" y="1447800"/>
            <a:ext cx="7772400" cy="584775"/>
          </a:xfrm>
          <a:prstGeom prst="rect">
            <a:avLst/>
          </a:prstGeom>
          <a:noFill/>
        </p:spPr>
        <p:txBody>
          <a:bodyPr wrap="square" rtlCol="0">
            <a:spAutoFit/>
          </a:bodyPr>
          <a:lstStyle/>
          <a:p>
            <a:pPr algn="ctr"/>
            <a:r>
              <a:rPr lang="en-US" sz="3200" b="1" dirty="0">
                <a:latin typeface="+mn-lt"/>
              </a:rPr>
              <a:t>Interior Lighting Systems</a:t>
            </a:r>
          </a:p>
        </p:txBody>
      </p:sp>
    </p:spTree>
    <p:extLst>
      <p:ext uri="{BB962C8B-B14F-4D97-AF65-F5344CB8AC3E}">
        <p14:creationId xmlns:p14="http://schemas.microsoft.com/office/powerpoint/2010/main" val="3129638022"/>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400050"/>
            <a:ext cx="6248400" cy="819150"/>
          </a:xfrm>
        </p:spPr>
        <p:txBody>
          <a:bodyPr/>
          <a:lstStyle/>
          <a:p>
            <a:r>
              <a:rPr lang="en-US" dirty="0"/>
              <a:t>DLC Qualified Product List</a:t>
            </a:r>
          </a:p>
        </p:txBody>
      </p:sp>
      <p:sp>
        <p:nvSpPr>
          <p:cNvPr id="6147" name="Rectangle 3"/>
          <p:cNvSpPr>
            <a:spLocks noGrp="1" noChangeArrowheads="1"/>
          </p:cNvSpPr>
          <p:nvPr>
            <p:ph type="subTitle" idx="1"/>
          </p:nvPr>
        </p:nvSpPr>
        <p:spPr>
          <a:xfrm>
            <a:off x="1371600" y="3886200"/>
            <a:ext cx="6400800" cy="1752600"/>
          </a:xfrm>
        </p:spPr>
        <p:txBody>
          <a:bodyPr/>
          <a:lstStyle/>
          <a:p>
            <a:pPr marL="342900" indent="-342900"/>
            <a:endParaRPr lang="en-US" dirty="0"/>
          </a:p>
          <a:p>
            <a:pPr marL="342900" indent="-342900"/>
            <a:endParaRPr lang="en-US" dirty="0"/>
          </a:p>
        </p:txBody>
      </p:sp>
      <p:sp>
        <p:nvSpPr>
          <p:cNvPr id="6148" name="Rectangle 3"/>
          <p:cNvSpPr>
            <a:spLocks noChangeArrowheads="1"/>
          </p:cNvSpPr>
          <p:nvPr/>
        </p:nvSpPr>
        <p:spPr bwMode="auto">
          <a:xfrm>
            <a:off x="566737" y="2241827"/>
            <a:ext cx="4019550" cy="4467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a:spcBef>
                <a:spcPct val="20000"/>
              </a:spcBef>
            </a:pPr>
            <a:r>
              <a:rPr lang="en-US" sz="2800" b="1" dirty="0">
                <a:latin typeface="+mn-lt"/>
              </a:rPr>
              <a:t>Required capabilities</a:t>
            </a:r>
          </a:p>
          <a:p>
            <a:pPr marL="342900" indent="-342900">
              <a:buFont typeface="Arial" panose="020B0604020202020204" pitchFamily="34" charset="0"/>
              <a:buChar char="•"/>
            </a:pPr>
            <a:r>
              <a:rPr lang="en-US" sz="2800" dirty="0">
                <a:latin typeface="+mn-lt"/>
              </a:rPr>
              <a:t>Networking of Luminaires and Devices</a:t>
            </a:r>
          </a:p>
          <a:p>
            <a:pPr marL="342900" indent="-342900">
              <a:buFont typeface="Arial" panose="020B0604020202020204" pitchFamily="34" charset="0"/>
              <a:buChar char="•"/>
            </a:pPr>
            <a:r>
              <a:rPr lang="en-US" sz="2800" dirty="0">
                <a:latin typeface="+mn-lt"/>
              </a:rPr>
              <a:t>Occupancy Sensing AND/OR Traffic Sensing</a:t>
            </a:r>
          </a:p>
          <a:p>
            <a:pPr marL="342900" indent="-342900">
              <a:buFont typeface="Arial" panose="020B0604020202020204" pitchFamily="34" charset="0"/>
              <a:buChar char="•"/>
            </a:pPr>
            <a:r>
              <a:rPr lang="en-US" sz="2800" dirty="0">
                <a:latin typeface="+mn-lt"/>
              </a:rPr>
              <a:t>Daylight Harvesting/Photocell Control</a:t>
            </a:r>
          </a:p>
          <a:p>
            <a:pPr marL="342900" indent="-342900">
              <a:buFont typeface="Arial" panose="020B0604020202020204" pitchFamily="34" charset="0"/>
              <a:buChar char="•"/>
            </a:pPr>
            <a:r>
              <a:rPr lang="en-US" sz="2800" dirty="0">
                <a:latin typeface="+mn-lt"/>
              </a:rPr>
              <a:t>High-End Trim</a:t>
            </a:r>
          </a:p>
          <a:p>
            <a:pPr marL="457200" indent="-457200">
              <a:spcBef>
                <a:spcPct val="20000"/>
              </a:spcBef>
              <a:buFont typeface="Arial" panose="020B0604020202020204" pitchFamily="34" charset="0"/>
              <a:buChar char="•"/>
            </a:pPr>
            <a:endParaRPr lang="en-US" dirty="0">
              <a:latin typeface="+mn-lt"/>
            </a:endParaRPr>
          </a:p>
        </p:txBody>
      </p:sp>
      <p:sp>
        <p:nvSpPr>
          <p:cNvPr id="2" name="TextBox 1">
            <a:extLst>
              <a:ext uri="{FF2B5EF4-FFF2-40B4-BE49-F238E27FC236}">
                <a16:creationId xmlns:a16="http://schemas.microsoft.com/office/drawing/2014/main" id="{1BBD2FE7-C0A6-4669-BF4F-400DBEDE8E59}"/>
              </a:ext>
            </a:extLst>
          </p:cNvPr>
          <p:cNvSpPr txBox="1"/>
          <p:nvPr/>
        </p:nvSpPr>
        <p:spPr>
          <a:xfrm>
            <a:off x="4995862" y="2241826"/>
            <a:ext cx="3767138" cy="3120854"/>
          </a:xfrm>
          <a:prstGeom prst="rect">
            <a:avLst/>
          </a:prstGeom>
          <a:noFill/>
        </p:spPr>
        <p:txBody>
          <a:bodyPr wrap="square" rtlCol="0">
            <a:spAutoFit/>
          </a:bodyPr>
          <a:lstStyle/>
          <a:p>
            <a:pPr>
              <a:spcBef>
                <a:spcPct val="20000"/>
              </a:spcBef>
            </a:pPr>
            <a:r>
              <a:rPr lang="en-US" sz="2800" b="1" dirty="0">
                <a:latin typeface="+mn-lt"/>
              </a:rPr>
              <a:t>Required capabilities</a:t>
            </a:r>
          </a:p>
          <a:p>
            <a:pPr marL="342900" indent="-342900">
              <a:buFont typeface="Arial" panose="020B0604020202020204" pitchFamily="34" charset="0"/>
              <a:buChar char="•"/>
            </a:pPr>
            <a:r>
              <a:rPr lang="en-US" sz="2800" dirty="0">
                <a:latin typeface="+mn-lt"/>
              </a:rPr>
              <a:t>Zoning</a:t>
            </a:r>
          </a:p>
          <a:p>
            <a:pPr marL="342900" indent="-342900">
              <a:buFont typeface="Arial" panose="020B0604020202020204" pitchFamily="34" charset="0"/>
              <a:buChar char="•"/>
            </a:pPr>
            <a:r>
              <a:rPr lang="en-US" sz="2800" dirty="0">
                <a:latin typeface="+mn-lt"/>
              </a:rPr>
              <a:t>Luminaire and Device Addressability</a:t>
            </a:r>
          </a:p>
          <a:p>
            <a:pPr marL="342900" indent="-342900">
              <a:buFont typeface="Arial" panose="020B0604020202020204" pitchFamily="34" charset="0"/>
              <a:buChar char="•"/>
            </a:pPr>
            <a:r>
              <a:rPr lang="en-US" sz="2800" dirty="0">
                <a:latin typeface="+mn-lt"/>
              </a:rPr>
              <a:t>Continuous Dimming</a:t>
            </a:r>
          </a:p>
          <a:p>
            <a:pPr marL="342900" indent="-342900">
              <a:buFont typeface="Arial" panose="020B0604020202020204" pitchFamily="34" charset="0"/>
              <a:buChar char="•"/>
            </a:pPr>
            <a:r>
              <a:rPr lang="en-US" sz="2800" dirty="0">
                <a:latin typeface="+mn-lt"/>
              </a:rPr>
              <a:t>Scheduling</a:t>
            </a:r>
          </a:p>
          <a:p>
            <a:pPr marL="457200" indent="-457200">
              <a:spcBef>
                <a:spcPct val="20000"/>
              </a:spcBef>
              <a:buFont typeface="Arial" panose="020B0604020202020204" pitchFamily="34" charset="0"/>
              <a:buChar char="•"/>
            </a:pPr>
            <a:endParaRPr lang="en-US" b="1" dirty="0">
              <a:latin typeface="+mn-lt"/>
            </a:endParaRPr>
          </a:p>
        </p:txBody>
      </p:sp>
      <p:sp>
        <p:nvSpPr>
          <p:cNvPr id="3" name="TextBox 2">
            <a:extLst>
              <a:ext uri="{FF2B5EF4-FFF2-40B4-BE49-F238E27FC236}">
                <a16:creationId xmlns:a16="http://schemas.microsoft.com/office/drawing/2014/main" id="{EE7B8A6D-6D31-4D91-9FF4-8B593658CEC3}"/>
              </a:ext>
            </a:extLst>
          </p:cNvPr>
          <p:cNvSpPr txBox="1"/>
          <p:nvPr/>
        </p:nvSpPr>
        <p:spPr>
          <a:xfrm>
            <a:off x="304800" y="1447800"/>
            <a:ext cx="7772400" cy="584775"/>
          </a:xfrm>
          <a:prstGeom prst="rect">
            <a:avLst/>
          </a:prstGeom>
          <a:noFill/>
        </p:spPr>
        <p:txBody>
          <a:bodyPr wrap="square" rtlCol="0">
            <a:spAutoFit/>
          </a:bodyPr>
          <a:lstStyle/>
          <a:p>
            <a:pPr algn="ctr"/>
            <a:r>
              <a:rPr lang="en-US" sz="3200" b="1" dirty="0">
                <a:latin typeface="+mn-lt"/>
              </a:rPr>
              <a:t>Exterior Lighting Systems</a:t>
            </a:r>
          </a:p>
        </p:txBody>
      </p:sp>
    </p:spTree>
    <p:extLst>
      <p:ext uri="{BB962C8B-B14F-4D97-AF65-F5344CB8AC3E}">
        <p14:creationId xmlns:p14="http://schemas.microsoft.com/office/powerpoint/2010/main" val="2132346438"/>
      </p:ext>
    </p:extLst>
  </p:cSld>
  <p:clrMapOvr>
    <a:masterClrMapping/>
  </p:clrMapOvr>
  <p:transition>
    <p:wipe dir="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oc1">
  <a:themeElements>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c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c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c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c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c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c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oc1">
  <a:themeElements>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c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c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c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c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c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c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c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46407271</TotalTime>
  <Pages>127</Pages>
  <Words>546</Words>
  <Application>Microsoft Office PowerPoint</Application>
  <PresentationFormat>Letter Paper (8.5x11 in)</PresentationFormat>
  <Paragraphs>76</Paragraphs>
  <Slides>6</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Century Gothic</vt:lpstr>
      <vt:lpstr>Monotype Sorts</vt:lpstr>
      <vt:lpstr>Novecento</vt:lpstr>
      <vt:lpstr>Times New Roman</vt:lpstr>
      <vt:lpstr>boc1</vt:lpstr>
      <vt:lpstr>1_boc1</vt:lpstr>
      <vt:lpstr>BOC 1003 Supplemental Slides</vt:lpstr>
      <vt:lpstr>Luminaire Level Lighting Controls (LLLC)</vt:lpstr>
      <vt:lpstr>Benefits of LLLCs</vt:lpstr>
      <vt:lpstr>Benefits of LLLCs</vt:lpstr>
      <vt:lpstr>DLC Qualified Product List</vt:lpstr>
      <vt:lpstr>DLC Qualified Product List</vt:lpstr>
    </vt:vector>
  </TitlesOfParts>
  <Manager>duane.lewellen@smartbuildingscenter.org</Manager>
  <Company>Turner Building Science &amp; Design,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BOC Handbook</dc:title>
  <dc:subject>Building Shell, Heating &amp; Cooling Systems, Air Systems,  &amp; Controls</dc:subject>
  <dc:creator>lewellenllc@gmail.com</dc:creator>
  <cp:lastModifiedBy>Duane Lewellen</cp:lastModifiedBy>
  <cp:revision>1297</cp:revision>
  <cp:lastPrinted>2019-01-04T19:00:54Z</cp:lastPrinted>
  <dcterms:created xsi:type="dcterms:W3CDTF">1995-06-02T22:16:36Z</dcterms:created>
  <dcterms:modified xsi:type="dcterms:W3CDTF">2019-01-04T19:22:32Z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9EC14A01-E400-4B0C-A443-C978406AC62B</vt:lpwstr>
  </property>
  <property fmtid="{D5CDD505-2E9C-101B-9397-08002B2CF9AE}" pid="3" name="ArticulatePath">
    <vt:lpwstr>BOC 1001 Energy Efficient Operation of Building HVAC Systems</vt:lpwstr>
  </property>
</Properties>
</file>